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8" autoAdjust="0"/>
    <p:restoredTop sz="94660"/>
  </p:normalViewPr>
  <p:slideViewPr>
    <p:cSldViewPr showGuides="1">
      <p:cViewPr>
        <p:scale>
          <a:sx n="66" d="100"/>
          <a:sy n="66" d="100"/>
        </p:scale>
        <p:origin x="11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916832"/>
            <a:ext cx="10800000" cy="22426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53983"/>
            <a:ext cx="361904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53362"/>
            <a:ext cx="361904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620688"/>
            <a:ext cx="9720000" cy="6306430"/>
            <a:chOff x="720000" y="692697"/>
            <a:chExt cx="9720000" cy="630643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92697"/>
              <a:ext cx="9720000" cy="155663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218210"/>
              <a:ext cx="9720000" cy="478091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9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257"/>
            <a:ext cx="371428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096755"/>
            <a:ext cx="419047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4954726"/>
            <a:ext cx="333333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878947"/>
            <a:ext cx="361904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77211"/>
            <a:ext cx="371428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146634"/>
            <a:ext cx="333333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071807"/>
            <a:ext cx="419047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1162497"/>
            <a:ext cx="323809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19850"/>
            <a:ext cx="371428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77202"/>
            <a:ext cx="361904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9047" y="3270756"/>
            <a:ext cx="1400000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1378" y="3861048"/>
            <a:ext cx="1152128" cy="37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4529826"/>
            <a:ext cx="923809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1143783"/>
            <a:ext cx="838095" cy="2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2403529"/>
            <a:ext cx="1314285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3012611"/>
            <a:ext cx="752380" cy="33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3641958"/>
            <a:ext cx="1199999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4271305"/>
            <a:ext cx="1466666" cy="33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4900653"/>
            <a:ext cx="1238095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5530000"/>
            <a:ext cx="1476190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6159347"/>
            <a:ext cx="1057141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2326934"/>
            <a:ext cx="257142" cy="2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06785"/>
            <a:ext cx="314284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3596233"/>
            <a:ext cx="257142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6452" y="4458082"/>
            <a:ext cx="389243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53003"/>
            <a:ext cx="419047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21228"/>
            <a:ext cx="419047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