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4" r:id="rId15"/>
    <p:sldId id="333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41" autoAdjust="0"/>
    <p:restoredTop sz="94660"/>
  </p:normalViewPr>
  <p:slideViewPr>
    <p:cSldViewPr showGuides="1">
      <p:cViewPr>
        <p:scale>
          <a:sx n="75" d="100"/>
          <a:sy n="75" d="100"/>
        </p:scale>
        <p:origin x="9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81922"/>
            <a:ext cx="10800000" cy="735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2010422"/>
            <a:ext cx="1266666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7142" y="1962788"/>
            <a:ext cx="1695238" cy="4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858308"/>
            <a:ext cx="523809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0952" y="4525500"/>
            <a:ext cx="4419047" cy="4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3333" y="5382912"/>
            <a:ext cx="600000" cy="3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2011041"/>
            <a:ext cx="1200000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1963379"/>
            <a:ext cx="1123809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8095" y="1963379"/>
            <a:ext cx="1904761" cy="47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5714" y="4565749"/>
            <a:ext cx="1257142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095" y="4518087"/>
            <a:ext cx="609523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4285" y="5376011"/>
            <a:ext cx="1942857" cy="47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708920"/>
            <a:ext cx="10800000" cy="2486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1773" y="3747464"/>
            <a:ext cx="1219047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4630" y="3747464"/>
            <a:ext cx="609524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2983621"/>
            <a:ext cx="1266666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2935952"/>
            <a:ext cx="609524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3179" y="2885865"/>
            <a:ext cx="1212944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2036" y="2839859"/>
            <a:ext cx="578905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541" y="5361009"/>
            <a:ext cx="1212944" cy="33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7154" y="5315003"/>
            <a:ext cx="1626447" cy="46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7081" y="5361009"/>
            <a:ext cx="514581" cy="33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6456" y="6133916"/>
            <a:ext cx="1148621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71991"/>
            <a:ext cx="10605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4875" y="3026430"/>
            <a:ext cx="1879826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1744" y="3850625"/>
            <a:ext cx="1823712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958" y="5499015"/>
            <a:ext cx="1299979" cy="46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408" y="653931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0000" y="2868235"/>
            <a:ext cx="2819047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4285" y="4592952"/>
            <a:ext cx="1057142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348" y="123775"/>
            <a:ext cx="7920000" cy="182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348" y="1836559"/>
            <a:ext cx="7920000" cy="4956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0938" y="2042526"/>
            <a:ext cx="284039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4550" y="1119220"/>
            <a:ext cx="376747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3739" y="4468485"/>
            <a:ext cx="404314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56144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2972899"/>
            <a:ext cx="304761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4697483"/>
            <a:ext cx="333333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9748"/>
            <a:ext cx="10800000" cy="5093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3248382"/>
            <a:ext cx="1266666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761" y="4927167"/>
            <a:ext cx="3123809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720000" y="736506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0990" y="1173142"/>
            <a:ext cx="1170113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7651" y="2864571"/>
            <a:ext cx="1215820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4981" y="5314857"/>
            <a:ext cx="1170113" cy="37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673086"/>
            <a:ext cx="419047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530" y="1767542"/>
            <a:ext cx="10800000" cy="344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3577" y="3627467"/>
            <a:ext cx="428570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262" y="1956536"/>
            <a:ext cx="404855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0872" y="4459284"/>
            <a:ext cx="322043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35720"/>
            <a:ext cx="361904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2995123"/>
            <a:ext cx="1238095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2995123"/>
            <a:ext cx="600000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2995123"/>
            <a:ext cx="1847619" cy="47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