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1" autoAdjust="0"/>
    <p:restoredTop sz="94660"/>
  </p:normalViewPr>
  <p:slideViewPr>
    <p:cSldViewPr showGuides="1">
      <p:cViewPr varScale="1">
        <p:scale>
          <a:sx n="97" d="100"/>
          <a:sy n="97" d="100"/>
        </p:scale>
        <p:origin x="10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352" y="3063856"/>
            <a:ext cx="7709296" cy="730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7583" y="1172120"/>
            <a:ext cx="382363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1465" y="5322453"/>
            <a:ext cx="338912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7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5617" y="1138956"/>
            <a:ext cx="244315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5617" y="2844298"/>
            <a:ext cx="226438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9453" y="5694484"/>
            <a:ext cx="184726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03049" y="5165917"/>
            <a:ext cx="600901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184418"/>
            <a:ext cx="1523809" cy="38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4122380"/>
            <a:ext cx="1161904" cy="38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200823"/>
            <a:ext cx="1628571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3098153"/>
            <a:ext cx="561904" cy="4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5737" y="4104467"/>
            <a:ext cx="354908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145915"/>
            <a:ext cx="333333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139200"/>
            <a:ext cx="333333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801746"/>
            <a:ext cx="361905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4624"/>
            <a:ext cx="7920000" cy="169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565520"/>
            <a:ext cx="7920000" cy="515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