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5" r:id="rId18"/>
    <p:sldId id="328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5" autoAdjust="0"/>
    <p:restoredTop sz="94660"/>
  </p:normalViewPr>
  <p:slideViewPr>
    <p:cSldViewPr showGuides="1">
      <p:cViewPr varScale="1">
        <p:scale>
          <a:sx n="90" d="100"/>
          <a:sy n="90" d="100"/>
        </p:scale>
        <p:origin x="80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001346"/>
            <a:ext cx="10800000" cy="6436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3782729"/>
            <a:ext cx="2647619" cy="4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238" y="3782729"/>
            <a:ext cx="904761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9406" y="2755281"/>
            <a:ext cx="1896846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6883" y="2755281"/>
            <a:ext cx="1647495" cy="4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8738" y="3682588"/>
            <a:ext cx="516512" cy="26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6233" y="3629089"/>
            <a:ext cx="756957" cy="32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0927" y="5242959"/>
            <a:ext cx="1264564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4285" y="5341040"/>
            <a:ext cx="276066" cy="26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3265" y="6063269"/>
            <a:ext cx="1059740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3832" y="5886000"/>
            <a:ext cx="1194421" cy="63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384"/>
            <a:ext cx="10175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106" y="1962406"/>
            <a:ext cx="1707776" cy="5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5247" y="3821171"/>
            <a:ext cx="1893371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984" y="5376265"/>
            <a:ext cx="558654" cy="5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020" y="597956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2248930"/>
            <a:ext cx="2409523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5870076"/>
            <a:ext cx="1942857" cy="4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8208" y="1035500"/>
            <a:ext cx="2952327" cy="5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9816" y="2780928"/>
            <a:ext cx="136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9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6071"/>
            <a:ext cx="10080000" cy="159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480"/>
            <a:ext cx="10080000" cy="47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2024" y="2276872"/>
            <a:ext cx="567562" cy="48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600" y="4509120"/>
            <a:ext cx="648072" cy="67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8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8883" y="2385496"/>
            <a:ext cx="268353" cy="28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7232" y="3664711"/>
            <a:ext cx="275415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7306" y="4300785"/>
            <a:ext cx="225982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951"/>
          <a:stretch>
            <a:fillRect/>
          </a:stretch>
        </p:blipFill>
        <p:spPr>
          <a:xfrm>
            <a:off x="696000" y="674116"/>
            <a:ext cx="10800000" cy="61649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050"/>
          <a:stretch>
            <a:fillRect/>
          </a:stretch>
        </p:blipFill>
        <p:spPr>
          <a:xfrm>
            <a:off x="696000" y="1037419"/>
            <a:ext cx="10800000" cy="23915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7551"/>
            <a:ext cx="10800000" cy="568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2168277"/>
            <a:ext cx="2019047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3789253"/>
            <a:ext cx="1009523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5400694"/>
            <a:ext cx="2638095" cy="40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696000" y="641894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784017"/>
            <a:ext cx="361904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1778"/>
            <a:ext cx="10800000" cy="237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0476" y="5225674"/>
            <a:ext cx="361904" cy="39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717281"/>
            <a:ext cx="361904" cy="3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0827" y="2867924"/>
            <a:ext cx="360902" cy="36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4684" y="2785163"/>
            <a:ext cx="311178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3910450"/>
            <a:ext cx="1009523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3910450"/>
            <a:ext cx="1552379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