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9" r:id="rId4"/>
    <p:sldId id="348" r:id="rId5"/>
    <p:sldId id="347" r:id="rId6"/>
    <p:sldId id="346" r:id="rId7"/>
    <p:sldId id="345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1" r:id="rId16"/>
    <p:sldId id="330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96" autoAdjust="0"/>
    <p:restoredTop sz="94660"/>
  </p:normalViewPr>
  <p:slideViewPr>
    <p:cSldViewPr showGuides="1">
      <p:cViewPr>
        <p:scale>
          <a:sx n="75" d="100"/>
          <a:sy n="75" d="100"/>
        </p:scale>
        <p:origin x="948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1994596"/>
            <a:ext cx="10800000" cy="222649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1954516"/>
            <a:ext cx="133333" cy="76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15238" y="2059445"/>
            <a:ext cx="1314285" cy="27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96190" y="1954516"/>
            <a:ext cx="1095238" cy="381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48571" y="2059445"/>
            <a:ext cx="428570" cy="27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00952" y="4425117"/>
            <a:ext cx="790476" cy="27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15238" y="4320188"/>
            <a:ext cx="1714285" cy="381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24761" y="4367883"/>
            <a:ext cx="514285" cy="343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675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13448" y="1886011"/>
            <a:ext cx="697684" cy="310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30873" y="1886011"/>
            <a:ext cx="766591" cy="310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43920" y="5412718"/>
            <a:ext cx="2024145" cy="422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54821" y="5447209"/>
            <a:ext cx="1292008" cy="310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51714" y="6162898"/>
            <a:ext cx="447896" cy="310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771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960" y="3429000"/>
            <a:ext cx="10800000" cy="14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5191917"/>
            <a:ext cx="428571" cy="38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2001375"/>
            <a:ext cx="380952" cy="381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1830715"/>
            <a:ext cx="361904" cy="391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5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710476" y="3033153"/>
            <a:ext cx="1333333" cy="276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67619" y="4130526"/>
            <a:ext cx="1466667" cy="305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1859018"/>
            <a:ext cx="333333" cy="381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4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72380" y="1143742"/>
            <a:ext cx="1114285" cy="2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91428" y="2183741"/>
            <a:ext cx="1638095" cy="276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00952" y="3786674"/>
            <a:ext cx="1342857" cy="276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6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43809" y="1620325"/>
            <a:ext cx="1209523" cy="276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91428" y="2697689"/>
            <a:ext cx="1304761" cy="333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86666" y="3231604"/>
            <a:ext cx="1504761" cy="276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62857" y="3765519"/>
            <a:ext cx="1523809" cy="276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91428" y="4299434"/>
            <a:ext cx="1076190" cy="333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9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4285" y="2154574"/>
            <a:ext cx="314285" cy="267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72380" y="3756772"/>
            <a:ext cx="257142" cy="276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6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72380" y="2181869"/>
            <a:ext cx="257142" cy="266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62857" y="4315812"/>
            <a:ext cx="276190" cy="266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2681252"/>
            <a:ext cx="371428" cy="38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715882"/>
            <a:ext cx="333333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20000" y="2746877"/>
            <a:ext cx="819047" cy="42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58095" y="2804131"/>
            <a:ext cx="628571" cy="28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15238" y="4283195"/>
            <a:ext cx="1914285" cy="381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72380" y="4273653"/>
            <a:ext cx="2619047" cy="400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2025-06-20T03:29:17Z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