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4" autoAdjust="0"/>
    <p:restoredTop sz="94660"/>
  </p:normalViewPr>
  <p:slideViewPr>
    <p:cSldViewPr showGuides="1">
      <p:cViewPr varScale="1">
        <p:scale>
          <a:sx n="96" d="100"/>
          <a:sy n="96" d="100"/>
        </p:scale>
        <p:origin x="56" y="1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063" y="3019404"/>
            <a:ext cx="6305874" cy="8191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5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1254" y="4587219"/>
            <a:ext cx="514380" cy="33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5747" y="5467609"/>
            <a:ext cx="561142" cy="27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6666" y="1248227"/>
            <a:ext cx="733333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811062"/>
            <a:ext cx="333333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58095" y="4726863"/>
            <a:ext cx="1304761" cy="47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39047" y="1181711"/>
            <a:ext cx="1342857" cy="47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190" y="3688711"/>
            <a:ext cx="1171427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0952" y="4537088"/>
            <a:ext cx="866666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783632" y="3284984"/>
            <a:ext cx="827149" cy="50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1992588"/>
            <a:ext cx="2038095" cy="46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0952" y="3776234"/>
            <a:ext cx="1000000" cy="28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0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4039975"/>
            <a:ext cx="428571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068639"/>
            <a:ext cx="333333" cy="38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10476" y="3116042"/>
            <a:ext cx="1380952" cy="38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6440" y="3000756"/>
            <a:ext cx="792087" cy="57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3946320"/>
            <a:ext cx="1380952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1428" y="4051184"/>
            <a:ext cx="628571" cy="3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095" y="3936787"/>
            <a:ext cx="542857" cy="4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77142" y="2052000"/>
            <a:ext cx="1390477" cy="391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0416" y="1916832"/>
            <a:ext cx="1152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1865" y="3068960"/>
            <a:ext cx="18722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068396"/>
            <a:ext cx="361904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995478"/>
            <a:ext cx="323809" cy="38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4285" y="3090925"/>
            <a:ext cx="1619047" cy="2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571" y="2995478"/>
            <a:ext cx="1009523" cy="38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