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8" r:id="rId24"/>
    <p:sldId id="367" r:id="rId25"/>
    <p:sldId id="366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57" r:id="rId34"/>
    <p:sldId id="356" r:id="rId35"/>
    <p:sldId id="355" r:id="rId36"/>
    <p:sldId id="354" r:id="rId37"/>
    <p:sldId id="353" r:id="rId38"/>
    <p:sldId id="352" r:id="rId39"/>
    <p:sldId id="351" r:id="rId40"/>
    <p:sldId id="350" r:id="rId41"/>
    <p:sldId id="349" r:id="rId42"/>
    <p:sldId id="348" r:id="rId43"/>
    <p:sldId id="347" r:id="rId44"/>
    <p:sldId id="346" r:id="rId45"/>
    <p:sldId id="345" r:id="rId46"/>
    <p:sldId id="344" r:id="rId47"/>
    <p:sldId id="343" r:id="rId48"/>
    <p:sldId id="342" r:id="rId49"/>
    <p:sldId id="341" r:id="rId50"/>
    <p:sldId id="340" r:id="rId51"/>
    <p:sldId id="339" r:id="rId52"/>
    <p:sldId id="338" r:id="rId53"/>
    <p:sldId id="337" r:id="rId54"/>
    <p:sldId id="335" r:id="rId55"/>
    <p:sldId id="334" r:id="rId56"/>
    <p:sldId id="333" r:id="rId57"/>
    <p:sldId id="332" r:id="rId58"/>
    <p:sldId id="331" r:id="rId59"/>
    <p:sldId id="330" r:id="rId60"/>
    <p:sldId id="329" r:id="rId61"/>
    <p:sldId id="328" r:id="rId62"/>
    <p:sldId id="327" r:id="rId63"/>
    <p:sldId id="326" r:id="rId64"/>
    <p:sldId id="325" r:id="rId65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3" autoAdjust="0"/>
    <p:restoredTop sz="94660"/>
  </p:normalViewPr>
  <p:slideViewPr>
    <p:cSldViewPr showGuides="1">
      <p:cViewPr>
        <p:scale>
          <a:sx n="75" d="100"/>
          <a:sy n="75" d="100"/>
        </p:scale>
        <p:origin x="7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40866"/>
            <a:ext cx="5664032" cy="7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00795"/>
            <a:ext cx="342857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535433"/>
            <a:ext cx="276190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537391"/>
            <a:ext cx="304761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674"/>
            <a:ext cx="342857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9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3398" y="2597992"/>
            <a:ext cx="911868" cy="24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8443" y="3257592"/>
            <a:ext cx="858229" cy="2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1432" y="4316021"/>
            <a:ext cx="1095774" cy="24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9973" y="4852905"/>
            <a:ext cx="1371634" cy="2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3996" y="6340841"/>
            <a:ext cx="597695" cy="18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335642"/>
            <a:ext cx="276190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57735"/>
            <a:ext cx="304761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296382"/>
            <a:ext cx="276190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05463"/>
            <a:ext cx="276190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36216"/>
            <a:ext cx="276190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7905"/>
            <a:ext cx="342857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521"/>
            <a:ext cx="304761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508917"/>
            <a:ext cx="276190" cy="3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490"/>
            <a:ext cx="342857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544350"/>
            <a:ext cx="276190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4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3430" y="4335037"/>
            <a:ext cx="327759" cy="28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8368" y="1628800"/>
            <a:ext cx="1800200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28"/>
            <a:ext cx="10800000" cy="480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70804"/>
            <a:ext cx="10800000" cy="1170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1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2905" y="1117133"/>
            <a:ext cx="289859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1021" y="1688598"/>
            <a:ext cx="262685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1963" y="2260062"/>
            <a:ext cx="289859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789" y="2831527"/>
            <a:ext cx="326092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789" y="3402992"/>
            <a:ext cx="326092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1021" y="3974456"/>
            <a:ext cx="262685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2905" y="4536850"/>
            <a:ext cx="289859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1963" y="5108314"/>
            <a:ext cx="289859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4789" y="5679779"/>
            <a:ext cx="326092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1963" y="6251244"/>
            <a:ext cx="289859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1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4116568"/>
            <a:ext cx="342857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4707365"/>
            <a:ext cx="295238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327"/>
            <a:ext cx="276190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77237"/>
            <a:ext cx="304761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468148"/>
            <a:ext cx="276190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243"/>
            <a:ext cx="342857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648230"/>
            <a:ext cx="304761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257789"/>
            <a:ext cx="342857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848300"/>
            <a:ext cx="342857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038846"/>
            <a:ext cx="304761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028"/>
            <a:ext cx="10080000" cy="167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7524"/>
            <a:ext cx="10080000" cy="446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389"/>
            <a:ext cx="304761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91212"/>
            <a:ext cx="342857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697236"/>
            <a:ext cx="314285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481698"/>
            <a:ext cx="257142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5266161"/>
            <a:ext cx="295237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3461231"/>
            <a:ext cx="304761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5254241"/>
            <a:ext cx="27619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16"/>
            <a:ext cx="10800000" cy="261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662" y="837352"/>
            <a:ext cx="8242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3437"/>
            <a:ext cx="342857" cy="2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72182"/>
            <a:ext cx="304761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927981"/>
            <a:ext cx="276190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43696"/>
            <a:ext cx="304761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14225"/>
            <a:ext cx="304761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81556"/>
            <a:ext cx="304761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524625"/>
            <a:ext cx="276190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9927" y="1130532"/>
            <a:ext cx="281553" cy="2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330" y="3975302"/>
            <a:ext cx="316747" cy="2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5098"/>
            <a:ext cx="295238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23081"/>
            <a:ext cx="342857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191"/>
            <a:ext cx="276190" cy="2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7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2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080" y="1093263"/>
            <a:ext cx="277171" cy="2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741" y="3968932"/>
            <a:ext cx="277171" cy="2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869825"/>
            <a:ext cx="276190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851"/>
            <a:ext cx="304761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878072"/>
            <a:ext cx="276190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45224"/>
            <a:ext cx="10800000" cy="56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519"/>
            <a:ext cx="304761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21484"/>
            <a:ext cx="276190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343"/>
            <a:ext cx="342857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9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401470"/>
            <a:ext cx="4980952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668933"/>
            <a:ext cx="9142857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401137"/>
            <a:ext cx="9819048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10903"/>
            <a:ext cx="2000000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7199" y="3373925"/>
            <a:ext cx="1657142" cy="55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4820614"/>
            <a:ext cx="1200000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386"/>
            <a:ext cx="342857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1191089"/>
            <a:ext cx="666666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380" y="1700809"/>
            <a:ext cx="1866666" cy="3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2962860"/>
            <a:ext cx="933333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7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096003"/>
            <a:ext cx="9952381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6020"/>
            <a:ext cx="10800000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6037"/>
            <a:ext cx="10800000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56054"/>
            <a:ext cx="10800000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3" y="3566532"/>
            <a:ext cx="10800000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3" y="4087615"/>
            <a:ext cx="10800000" cy="48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07631"/>
            <a:ext cx="10800000" cy="48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3" y="5417044"/>
            <a:ext cx="10800000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3" y="6037061"/>
            <a:ext cx="10800000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6" grpId="0" animBg="1"/>
      <p:bldP spid="19" grpId="0" animBg="1"/>
      <p:bldP spid="29" grpId="0" animBg="1"/>
      <p:bldP spid="3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1124920"/>
            <a:ext cx="9876190" cy="37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67213"/>
            <a:ext cx="10800000" cy="45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3" y="2276873"/>
            <a:ext cx="10800000" cy="46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2900136"/>
            <a:ext cx="10800000" cy="45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69230"/>
            <a:ext cx="295238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3233"/>
            <a:ext cx="342857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24038"/>
            <a:ext cx="304761" cy="30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849566"/>
            <a:ext cx="276190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