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  <p:sldId id="370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62275"/>
            <a:ext cx="72866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295"/>
            <a:ext cx="9150350" cy="59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11126" y="4525352"/>
            <a:ext cx="2106727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7762" y="5279830"/>
            <a:ext cx="2374119" cy="42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05445" y="1256665"/>
            <a:ext cx="27279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095" y="2223468"/>
            <a:ext cx="1009523" cy="45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0865" y="2206625"/>
            <a:ext cx="249110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7619" y="3226553"/>
            <a:ext cx="457142" cy="28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1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1078230"/>
            <a:ext cx="88277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845945"/>
            <a:ext cx="94767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2698115"/>
            <a:ext cx="96050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15690"/>
            <a:ext cx="94767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4497070"/>
            <a:ext cx="93141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427980"/>
            <a:ext cx="21463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9" grpId="0" bldLvl="0" animBg="1"/>
      <p:bldP spid="23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08950"/>
            <a:ext cx="10800000" cy="156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098070"/>
            <a:ext cx="333333" cy="3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7390" y="1999615"/>
            <a:ext cx="129413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8025" y="2872105"/>
            <a:ext cx="102450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90620"/>
            <a:ext cx="102577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81660" y="4443095"/>
            <a:ext cx="90049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2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2760" y="2679700"/>
            <a:ext cx="93357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7145" y="3502660"/>
            <a:ext cx="98075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9835" y="4306570"/>
            <a:ext cx="97917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5560" y="5137785"/>
            <a:ext cx="97885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9750" y="6081825"/>
            <a:ext cx="2277931" cy="48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8" grpId="0" bldLvl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8145" y="3469005"/>
            <a:ext cx="93516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8250" y="4297045"/>
            <a:ext cx="97326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5234" y="5221478"/>
            <a:ext cx="9677920" cy="4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09675" y="5962015"/>
            <a:ext cx="56749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4585"/>
            <a:ext cx="11134725" cy="2760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91180" y="2887980"/>
            <a:ext cx="6096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7820" y="2974975"/>
            <a:ext cx="11430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047" y="3836191"/>
            <a:ext cx="561904" cy="51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571" y="3836191"/>
            <a:ext cx="504760" cy="50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5275" y="1287136"/>
            <a:ext cx="323695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4106" y="5296376"/>
            <a:ext cx="979834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9961" y="5305130"/>
            <a:ext cx="962336" cy="43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7272" y="6119234"/>
            <a:ext cx="971085" cy="40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64335" y="2772410"/>
            <a:ext cx="97510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3485" y="3665220"/>
            <a:ext cx="101447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640" y="4597400"/>
            <a:ext cx="101047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12850" y="5478145"/>
            <a:ext cx="98158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80705"/>
            <a:ext cx="10800000" cy="15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05" y="3686682"/>
            <a:ext cx="330320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