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3845" y="2557145"/>
            <a:ext cx="6543675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5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51650" y="4127500"/>
            <a:ext cx="244792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68190" y="5080635"/>
            <a:ext cx="105791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6396990" cy="608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2" name="直接连接符 1"/>
          <p:cNvCxnSpPr/>
          <p:nvPr/>
        </p:nvCxnSpPr>
        <p:spPr>
          <a:xfrm>
            <a:off x="894715" y="6793865"/>
            <a:ext cx="5848985" cy="1968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2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845" y="3022485"/>
            <a:ext cx="577515" cy="52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813" y="4010446"/>
            <a:ext cx="1117772" cy="512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1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57345" y="1529080"/>
            <a:ext cx="42691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4820" y="2553335"/>
            <a:ext cx="541337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04820" y="3578860"/>
            <a:ext cx="53962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14723" y="4096705"/>
            <a:ext cx="573495" cy="52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052445" y="4540885"/>
            <a:ext cx="525462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730127" y="5113176"/>
            <a:ext cx="1165793" cy="49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51810" y="5621655"/>
            <a:ext cx="102806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5" grpId="0" bldLvl="0" animBg="1"/>
      <p:bldP spid="16" grpId="0" animBg="1"/>
      <p:bldP spid="21" grpId="0" bldLvl="0" animBg="1"/>
      <p:bldP spid="22" grpId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0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3137" y="4828271"/>
            <a:ext cx="418039" cy="39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0418" y="5602314"/>
            <a:ext cx="891817" cy="38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5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7693" y="1451474"/>
            <a:ext cx="346878" cy="29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1925" y="1722755"/>
            <a:ext cx="1223534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4105" y="2107596"/>
            <a:ext cx="1185693" cy="36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7798" y="2814190"/>
            <a:ext cx="359492" cy="31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53417" y="4126435"/>
            <a:ext cx="346878" cy="29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77671" y="4776249"/>
            <a:ext cx="977566" cy="35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52170" y="5289550"/>
            <a:ext cx="118491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83978" y="6138966"/>
            <a:ext cx="334264" cy="32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04155" y="2163445"/>
            <a:ext cx="19704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287010" y="2780665"/>
            <a:ext cx="198691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231765" y="3294380"/>
            <a:ext cx="19704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287010" y="3860800"/>
            <a:ext cx="198691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304155" y="4436745"/>
            <a:ext cx="198691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800725" y="4975860"/>
            <a:ext cx="147383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304155" y="5536565"/>
            <a:ext cx="198691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5287010" y="6112510"/>
            <a:ext cx="202120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25" grpId="0" animBg="1"/>
      <p:bldP spid="27" grpId="0" animBg="1"/>
      <p:bldP spid="29" grpId="0" bldLvl="0" animBg="1"/>
      <p:bldP spid="36" grpId="0" animBg="1"/>
      <p:bldP spid="2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6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7175275" y="2576953"/>
            <a:ext cx="2804705" cy="51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949318" y="3655839"/>
            <a:ext cx="1878707" cy="4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82515" y="2577465"/>
            <a:ext cx="195580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882005" y="1628775"/>
            <a:ext cx="102806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99965" y="4440555"/>
            <a:ext cx="20383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871720" y="5445125"/>
            <a:ext cx="20383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069455" y="980440"/>
            <a:ext cx="29108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104380" y="1700530"/>
            <a:ext cx="291084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139080" y="4953123"/>
            <a:ext cx="2804705" cy="51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104380" y="3356610"/>
            <a:ext cx="29108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139305" y="4076700"/>
            <a:ext cx="291084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210200" y="5731633"/>
            <a:ext cx="2804705" cy="51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