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33" r:id="rId6"/>
    <p:sldId id="332" r:id="rId7"/>
    <p:sldId id="343" r:id="rId8"/>
    <p:sldId id="331" r:id="rId9"/>
    <p:sldId id="329" r:id="rId10"/>
    <p:sldId id="328" r:id="rId11"/>
    <p:sldId id="327" r:id="rId12"/>
    <p:sldId id="326" r:id="rId13"/>
    <p:sldId id="344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509520"/>
            <a:ext cx="5924550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4181475"/>
            <a:ext cx="87007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2115" y="4933950"/>
            <a:ext cx="82759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22"/>
          <a:stretch>
            <a:fillRect/>
          </a:stretch>
        </p:blipFill>
        <p:spPr>
          <a:xfrm>
            <a:off x="720090" y="972185"/>
            <a:ext cx="10899775" cy="310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t="38416"/>
          <a:stretch>
            <a:fillRect/>
          </a:stretch>
        </p:blipFill>
        <p:spPr>
          <a:xfrm>
            <a:off x="911315" y="908870"/>
            <a:ext cx="10132605" cy="474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97610" y="1052830"/>
            <a:ext cx="906208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025525" y="1816735"/>
            <a:ext cx="92487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083310" y="2593340"/>
            <a:ext cx="906208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911225" y="3357245"/>
            <a:ext cx="94475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083310" y="4133850"/>
            <a:ext cx="91770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11225" y="4897755"/>
            <a:ext cx="92487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12"/>
          <a:stretch>
            <a:fillRect/>
          </a:stretch>
        </p:blipFill>
        <p:spPr>
          <a:xfrm>
            <a:off x="720090" y="972185"/>
            <a:ext cx="10899775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63388"/>
          <a:stretch>
            <a:fillRect/>
          </a:stretch>
        </p:blipFill>
        <p:spPr>
          <a:xfrm>
            <a:off x="695415" y="1053015"/>
            <a:ext cx="10420260" cy="299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13485" y="4141470"/>
            <a:ext cx="95345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5475" y="4900295"/>
            <a:ext cx="101225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685155"/>
            <a:ext cx="26028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60"/>
          <a:stretch>
            <a:fillRect/>
          </a:stretch>
        </p:blipFill>
        <p:spPr>
          <a:xfrm>
            <a:off x="695325" y="836295"/>
            <a:ext cx="10899775" cy="540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9" t="77093"/>
          <a:stretch>
            <a:fillRect/>
          </a:stretch>
        </p:blipFill>
        <p:spPr>
          <a:xfrm>
            <a:off x="911315" y="836480"/>
            <a:ext cx="10251350" cy="158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9"/>
          <a:stretch>
            <a:fillRect/>
          </a:stretch>
        </p:blipFill>
        <p:spPr>
          <a:xfrm>
            <a:off x="839470" y="2492375"/>
            <a:ext cx="10899775" cy="388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" t="55264"/>
          <a:stretch>
            <a:fillRect/>
          </a:stretch>
        </p:blipFill>
        <p:spPr>
          <a:xfrm>
            <a:off x="767170" y="836480"/>
            <a:ext cx="10924450" cy="309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004760"/>
            <a:ext cx="10899650" cy="161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