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3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327" r:id="rId34"/>
    <p:sldId id="326" r:id="rId35"/>
    <p:sldId id="325" r:id="rId36"/>
    <p:sldId id="392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2976245"/>
            <a:ext cx="75247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5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1428" y="1172204"/>
            <a:ext cx="552380" cy="40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2039757"/>
            <a:ext cx="447619" cy="4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7142" y="2039757"/>
            <a:ext cx="1019047" cy="47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1904" y="2964512"/>
            <a:ext cx="523809" cy="42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2857" y="3860666"/>
            <a:ext cx="485714" cy="47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62857" y="3851133"/>
            <a:ext cx="1095238" cy="4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05714" y="5681575"/>
            <a:ext cx="533333" cy="41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77142" y="5672041"/>
            <a:ext cx="466666" cy="45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9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91590" y="1023620"/>
            <a:ext cx="888365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006600"/>
            <a:ext cx="940689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60070" y="2918460"/>
            <a:ext cx="949325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9285" y="3811905"/>
            <a:ext cx="359600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7" grpId="0" bldLvl="0" animBg="1"/>
      <p:bldP spid="3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1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10" y="836295"/>
            <a:ext cx="9711690" cy="4326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6" b="74183"/>
          <a:stretch>
            <a:fillRect/>
          </a:stretch>
        </p:blipFill>
        <p:spPr>
          <a:xfrm>
            <a:off x="551815" y="5012690"/>
            <a:ext cx="10081350" cy="187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9" name="矩形 38"/>
          <p:cNvSpPr/>
          <p:nvPr/>
        </p:nvSpPr>
        <p:spPr bwMode="white">
          <a:xfrm>
            <a:off x="1055370" y="5144770"/>
            <a:ext cx="892429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1815" y="6021070"/>
            <a:ext cx="956754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05" r="13274"/>
          <a:stretch>
            <a:fillRect/>
          </a:stretch>
        </p:blipFill>
        <p:spPr>
          <a:xfrm>
            <a:off x="767715" y="981075"/>
            <a:ext cx="9408885" cy="548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85800" y="1169035"/>
            <a:ext cx="956754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624205" y="2000885"/>
            <a:ext cx="956754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732155" y="2957195"/>
            <a:ext cx="956754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670560" y="3789045"/>
            <a:ext cx="956754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551815" y="4796790"/>
            <a:ext cx="975296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490220" y="5628640"/>
            <a:ext cx="956754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3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49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295"/>
            <a:ext cx="9625330" cy="601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852870"/>
            <a:ext cx="10800000" cy="352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9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150"/>
            <a:ext cx="10222230" cy="604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7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2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258236"/>
            <a:ext cx="1085713" cy="50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183732"/>
            <a:ext cx="1057142" cy="46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54450" y="3011170"/>
            <a:ext cx="494347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2680" y="4622165"/>
            <a:ext cx="429387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8705" y="1880870"/>
            <a:ext cx="537210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1590" y="2794000"/>
            <a:ext cx="1020000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0640" y="3646170"/>
            <a:ext cx="287782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43809" y="3850133"/>
            <a:ext cx="1371428" cy="476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82065" y="4633595"/>
            <a:ext cx="1015809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91590" y="5511165"/>
            <a:ext cx="455231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animBg="1"/>
      <p:bldP spid="13" grpId="0" bldLvl="0" animBg="1"/>
      <p:bldP spid="1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8190"/>
            <a:ext cx="9170035" cy="611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390" y="5278755"/>
            <a:ext cx="842962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12520" y="6102985"/>
            <a:ext cx="607568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5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7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35710" y="960755"/>
            <a:ext cx="960818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3105" y="1872615"/>
            <a:ext cx="1009269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2000" y="2704465"/>
            <a:ext cx="1009142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48665" y="3667760"/>
            <a:ext cx="1012380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990" y="4485640"/>
            <a:ext cx="1014285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04" y="5563382"/>
            <a:ext cx="2971428" cy="47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9" grpId="0" bldLvl="0" animBg="1"/>
      <p:bldP spid="27" grpId="0" bldLvl="0" animBg="1"/>
      <p:bldP spid="32" grpId="0" bldLvl="0" animBg="1"/>
      <p:bldP spid="3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1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8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91590" y="1191260"/>
            <a:ext cx="966406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3255" y="1985645"/>
            <a:ext cx="1034034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43890" y="2882900"/>
            <a:ext cx="1019048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3703955"/>
            <a:ext cx="1015301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20090" y="4599940"/>
            <a:ext cx="1006602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5538470"/>
            <a:ext cx="1025779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0" grpId="0" bldLvl="0" animBg="1"/>
      <p:bldP spid="22" grpId="0" bldLvl="0" animBg="1"/>
      <p:bldP spid="29" grpId="0" bldLvl="0" animBg="1"/>
      <p:bldP spid="3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5815" y="1151890"/>
            <a:ext cx="1006729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941830"/>
            <a:ext cx="1012444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785110"/>
            <a:ext cx="1012507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04" y="3860497"/>
            <a:ext cx="4580952" cy="49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9" grpId="0" bldLvl="0" animBg="1"/>
      <p:bldP spid="2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836930"/>
            <a:ext cx="11609705" cy="54063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19755" y="2936875"/>
            <a:ext cx="138049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95920" y="2940050"/>
            <a:ext cx="80264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05714" y="3917620"/>
            <a:ext cx="523809" cy="4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91428" y="3898555"/>
            <a:ext cx="533334" cy="50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2096505"/>
            <a:ext cx="361904" cy="3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2655" y="3712210"/>
            <a:ext cx="377380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8571" y="4736235"/>
            <a:ext cx="1038095" cy="4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10220325" cy="5895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4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4409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YmY1OTU5ZTcwNTE4YWNmMThhMTBjNzgzM2Q1Mjg4Y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63</cp:revision>
  <dcterms:created xsi:type="dcterms:W3CDTF">2015-09-16T06:44:00Z</dcterms:created>
  <dcterms:modified xsi:type="dcterms:W3CDTF">2025-06-20T03:48:03Z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