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0" r:id="rId5"/>
    <p:sldId id="369" r:id="rId6"/>
    <p:sldId id="368" r:id="rId7"/>
    <p:sldId id="367" r:id="rId8"/>
    <p:sldId id="366" r:id="rId9"/>
    <p:sldId id="364" r:id="rId10"/>
    <p:sldId id="416" r:id="rId11"/>
    <p:sldId id="363" r:id="rId12"/>
    <p:sldId id="362" r:id="rId13"/>
    <p:sldId id="361" r:id="rId14"/>
    <p:sldId id="417" r:id="rId15"/>
    <p:sldId id="360" r:id="rId16"/>
    <p:sldId id="359" r:id="rId17"/>
    <p:sldId id="358" r:id="rId18"/>
    <p:sldId id="357" r:id="rId19"/>
    <p:sldId id="418" r:id="rId20"/>
    <p:sldId id="356" r:id="rId21"/>
    <p:sldId id="419" r:id="rId22"/>
    <p:sldId id="355" r:id="rId23"/>
    <p:sldId id="354" r:id="rId24"/>
    <p:sldId id="353" r:id="rId25"/>
    <p:sldId id="352" r:id="rId26"/>
    <p:sldId id="351" r:id="rId27"/>
    <p:sldId id="350" r:id="rId28"/>
    <p:sldId id="349" r:id="rId29"/>
    <p:sldId id="347" r:id="rId30"/>
    <p:sldId id="346" r:id="rId31"/>
    <p:sldId id="345" r:id="rId32"/>
    <p:sldId id="344" r:id="rId33"/>
    <p:sldId id="420" r:id="rId34"/>
    <p:sldId id="343" r:id="rId35"/>
    <p:sldId id="341" r:id="rId36"/>
    <p:sldId id="340" r:id="rId37"/>
    <p:sldId id="339" r:id="rId38"/>
    <p:sldId id="421" r:id="rId39"/>
    <p:sldId id="338" r:id="rId40"/>
    <p:sldId id="337" r:id="rId41"/>
    <p:sldId id="335" r:id="rId42"/>
    <p:sldId id="334" r:id="rId43"/>
    <p:sldId id="333" r:id="rId44"/>
    <p:sldId id="332" r:id="rId45"/>
    <p:sldId id="331" r:id="rId46"/>
    <p:sldId id="330" r:id="rId47"/>
    <p:sldId id="329" r:id="rId48"/>
    <p:sldId id="328" r:id="rId49"/>
    <p:sldId id="327" r:id="rId50"/>
    <p:sldId id="422" r:id="rId51"/>
    <p:sldId id="326" r:id="rId52"/>
    <p:sldId id="325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3061970"/>
            <a:ext cx="97059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141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1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19"/>
          <a:stretch>
            <a:fillRect/>
          </a:stretch>
        </p:blipFill>
        <p:spPr>
          <a:xfrm>
            <a:off x="720090" y="972185"/>
            <a:ext cx="10899775" cy="490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81"/>
          <a:stretch>
            <a:fillRect/>
          </a:stretch>
        </p:blipFill>
        <p:spPr>
          <a:xfrm>
            <a:off x="767080" y="1053015"/>
            <a:ext cx="10899775" cy="295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9264015" cy="59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7"/>
          <a:stretch>
            <a:fillRect/>
          </a:stretch>
        </p:blipFill>
        <p:spPr>
          <a:xfrm>
            <a:off x="720090" y="692785"/>
            <a:ext cx="9528175" cy="601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60"/>
          <a:stretch>
            <a:fillRect/>
          </a:stretch>
        </p:blipFill>
        <p:spPr>
          <a:xfrm>
            <a:off x="767080" y="908685"/>
            <a:ext cx="11045825" cy="504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2065655"/>
            <a:ext cx="56642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" t="62830"/>
          <a:stretch>
            <a:fillRect/>
          </a:stretch>
        </p:blipFill>
        <p:spPr>
          <a:xfrm>
            <a:off x="767170" y="908870"/>
            <a:ext cx="10469155" cy="302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23"/>
          <a:stretch>
            <a:fillRect/>
          </a:stretch>
        </p:blipFill>
        <p:spPr>
          <a:xfrm>
            <a:off x="720090" y="972185"/>
            <a:ext cx="11045825" cy="411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0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83"/>
          <a:stretch>
            <a:fillRect/>
          </a:stretch>
        </p:blipFill>
        <p:spPr>
          <a:xfrm>
            <a:off x="695325" y="908870"/>
            <a:ext cx="11045825" cy="294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99270" cy="600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505" y="836295"/>
            <a:ext cx="772731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484630"/>
            <a:ext cx="9775825" cy="528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43405" y="3298825"/>
            <a:ext cx="97053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905" y="4299585"/>
            <a:ext cx="75622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890905" y="1172210"/>
            <a:ext cx="97904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355" y="2163445"/>
            <a:ext cx="1002919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83560"/>
            <a:ext cx="102920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0090" y="4084320"/>
            <a:ext cx="87617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7" grpId="0" bldLvl="0" animBg="1"/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765" y="3212465"/>
            <a:ext cx="95688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05890" y="4251960"/>
            <a:ext cx="101149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20165" y="5243195"/>
            <a:ext cx="100361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95375"/>
            <a:ext cx="1014730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745" y="2099945"/>
            <a:ext cx="102908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140075"/>
            <a:ext cx="101644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226560"/>
            <a:ext cx="547751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5650"/>
            <a:ext cx="9356090" cy="342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292600"/>
            <a:ext cx="9356090" cy="250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34"/>
          <a:stretch>
            <a:fillRect/>
          </a:stretch>
        </p:blipFill>
        <p:spPr>
          <a:xfrm>
            <a:off x="720090" y="972185"/>
            <a:ext cx="11045825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66"/>
          <a:stretch>
            <a:fillRect/>
          </a:stretch>
        </p:blipFill>
        <p:spPr>
          <a:xfrm>
            <a:off x="839470" y="908870"/>
            <a:ext cx="11045825" cy="304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10051415" cy="465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229225"/>
            <a:ext cx="9876877" cy="1624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1"/>
          <a:stretch>
            <a:fillRect/>
          </a:stretch>
        </p:blipFill>
        <p:spPr>
          <a:xfrm>
            <a:off x="695325" y="764540"/>
            <a:ext cx="9412605" cy="601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5"/>
          <a:stretch>
            <a:fillRect/>
          </a:stretch>
        </p:blipFill>
        <p:spPr>
          <a:xfrm>
            <a:off x="767080" y="836295"/>
            <a:ext cx="9289415" cy="600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74"/>
          <a:stretch>
            <a:fillRect/>
          </a:stretch>
        </p:blipFill>
        <p:spPr>
          <a:xfrm>
            <a:off x="720090" y="972185"/>
            <a:ext cx="10899775" cy="51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03"/>
          <a:stretch>
            <a:fillRect/>
          </a:stretch>
        </p:blipFill>
        <p:spPr>
          <a:xfrm>
            <a:off x="695325" y="1053015"/>
            <a:ext cx="10899775" cy="291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41"/>
          <a:stretch>
            <a:fillRect/>
          </a:stretch>
        </p:blipFill>
        <p:spPr>
          <a:xfrm>
            <a:off x="720090" y="972185"/>
            <a:ext cx="10899775" cy="51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3"/>
          <a:stretch>
            <a:fillRect/>
          </a:stretch>
        </p:blipFill>
        <p:spPr>
          <a:xfrm>
            <a:off x="1631315" y="3060700"/>
            <a:ext cx="9480005" cy="96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193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66"/>
          <a:stretch>
            <a:fillRect/>
          </a:stretch>
        </p:blipFill>
        <p:spPr>
          <a:xfrm>
            <a:off x="645795" y="1053015"/>
            <a:ext cx="10899775" cy="192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641205" cy="609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5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3810" y="2046567"/>
            <a:ext cx="323771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124585"/>
            <a:ext cx="860361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988820"/>
            <a:ext cx="10434955" cy="223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39290" y="3182620"/>
            <a:ext cx="95802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74115" y="4183380"/>
            <a:ext cx="102031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91920" y="5156200"/>
            <a:ext cx="75393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150985" cy="594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9105" y="3432175"/>
            <a:ext cx="799782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9840" y="4276725"/>
            <a:ext cx="861123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4275" y="5114290"/>
            <a:ext cx="85191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3335" y="6015990"/>
            <a:ext cx="34448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6" grpId="0" bldLvl="0" animBg="1"/>
      <p:bldP spid="1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127490" cy="596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1260" y="4370070"/>
            <a:ext cx="723963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84375" y="5229225"/>
            <a:ext cx="785368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89760" y="5976620"/>
            <a:ext cx="67906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78"/>
          <a:stretch>
            <a:fillRect/>
          </a:stretch>
        </p:blipFill>
        <p:spPr>
          <a:xfrm>
            <a:off x="720090" y="764540"/>
            <a:ext cx="10899140" cy="511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63115" y="1983105"/>
            <a:ext cx="868934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2992755"/>
            <a:ext cx="91960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15415" y="4002405"/>
            <a:ext cx="91960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415415" y="5012055"/>
            <a:ext cx="93091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9" grpId="0" bldLvl="0" animBg="1"/>
      <p:bldP spid="40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8" t="71410"/>
          <a:stretch>
            <a:fillRect/>
          </a:stretch>
        </p:blipFill>
        <p:spPr>
          <a:xfrm>
            <a:off x="911225" y="1052830"/>
            <a:ext cx="10132060" cy="207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/>
        </p:nvSpPr>
        <p:spPr bwMode="white">
          <a:xfrm>
            <a:off x="983615" y="1124585"/>
            <a:ext cx="91960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83615" y="2134235"/>
            <a:ext cx="93091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95"/>
          <a:stretch>
            <a:fillRect/>
          </a:stretch>
        </p:blipFill>
        <p:spPr>
          <a:xfrm>
            <a:off x="1292225" y="4004945"/>
            <a:ext cx="10899775" cy="208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/>
        </p:nvSpPr>
        <p:spPr bwMode="white">
          <a:xfrm>
            <a:off x="1343660" y="4220845"/>
            <a:ext cx="101765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343660" y="5230495"/>
            <a:ext cx="103009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9"/>
          <a:stretch>
            <a:fillRect/>
          </a:stretch>
        </p:blipFill>
        <p:spPr>
          <a:xfrm>
            <a:off x="839470" y="980625"/>
            <a:ext cx="10899775" cy="508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11225" y="1052830"/>
            <a:ext cx="101765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839470" y="2134235"/>
            <a:ext cx="103009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767080" y="3068955"/>
            <a:ext cx="101765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695325" y="4150360"/>
            <a:ext cx="103009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95325" y="5163185"/>
            <a:ext cx="103009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65" y="692600"/>
            <a:ext cx="10010392" cy="541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40" y="6020885"/>
            <a:ext cx="9877808" cy="82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53"/>
          <a:stretch>
            <a:fillRect/>
          </a:stretch>
        </p:blipFill>
        <p:spPr>
          <a:xfrm>
            <a:off x="720090" y="972185"/>
            <a:ext cx="10899775" cy="51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47"/>
          <a:stretch>
            <a:fillRect/>
          </a:stretch>
        </p:blipFill>
        <p:spPr>
          <a:xfrm>
            <a:off x="720090" y="1053015"/>
            <a:ext cx="10899775" cy="292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