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64" r:id="rId5"/>
    <p:sldId id="363" r:id="rId6"/>
    <p:sldId id="362" r:id="rId7"/>
    <p:sldId id="361" r:id="rId8"/>
    <p:sldId id="360" r:id="rId9"/>
    <p:sldId id="359" r:id="rId10"/>
    <p:sldId id="358" r:id="rId11"/>
    <p:sldId id="357" r:id="rId12"/>
    <p:sldId id="356" r:id="rId13"/>
    <p:sldId id="355" r:id="rId14"/>
    <p:sldId id="354" r:id="rId15"/>
    <p:sldId id="353" r:id="rId16"/>
    <p:sldId id="352" r:id="rId17"/>
    <p:sldId id="351" r:id="rId18"/>
    <p:sldId id="350" r:id="rId19"/>
    <p:sldId id="349" r:id="rId20"/>
    <p:sldId id="348" r:id="rId21"/>
    <p:sldId id="347" r:id="rId22"/>
    <p:sldId id="346" r:id="rId23"/>
    <p:sldId id="345" r:id="rId24"/>
    <p:sldId id="344" r:id="rId25"/>
    <p:sldId id="343" r:id="rId26"/>
    <p:sldId id="342" r:id="rId27"/>
    <p:sldId id="341" r:id="rId28"/>
    <p:sldId id="340" r:id="rId29"/>
    <p:sldId id="339" r:id="rId30"/>
    <p:sldId id="338" r:id="rId31"/>
    <p:sldId id="336" r:id="rId32"/>
    <p:sldId id="335" r:id="rId33"/>
    <p:sldId id="334" r:id="rId34"/>
    <p:sldId id="333" r:id="rId35"/>
    <p:sldId id="332" r:id="rId36"/>
    <p:sldId id="331" r:id="rId37"/>
    <p:sldId id="330" r:id="rId38"/>
    <p:sldId id="329" r:id="rId39"/>
    <p:sldId id="328" r:id="rId40"/>
    <p:sldId id="327" r:id="rId41"/>
    <p:sldId id="326" r:id="rId42"/>
    <p:sldId id="325" r:id="rId43"/>
  </p:sldIdLst>
  <p:sldSz cx="12192000" cy="6858000"/>
  <p:notesSz cx="6858000" cy="9144000"/>
  <p:custDataLst>
    <p:tags r:id="rId4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7" Type="http://schemas.openxmlformats.org/officeDocument/2006/relationships/tags" Target="tags/tag1.xml"/><Relationship Id="rId46" Type="http://schemas.openxmlformats.org/officeDocument/2006/relationships/tableStyles" Target="tableStyles.xml"/><Relationship Id="rId45" Type="http://schemas.openxmlformats.org/officeDocument/2006/relationships/viewProps" Target="viewProps.xml"/><Relationship Id="rId44" Type="http://schemas.openxmlformats.org/officeDocument/2006/relationships/presProps" Target="presProps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4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1815" y="2924810"/>
            <a:ext cx="11073765" cy="58166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334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243809" y="2040179"/>
            <a:ext cx="333333" cy="3814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388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44065" y="2734310"/>
            <a:ext cx="6226175" cy="628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044065" y="5379085"/>
            <a:ext cx="2174875" cy="565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815330" y="5234305"/>
            <a:ext cx="2104390" cy="728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0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080" y="692785"/>
            <a:ext cx="9664700" cy="61087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623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291590" y="1172210"/>
            <a:ext cx="9619615" cy="495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81990" y="2029460"/>
            <a:ext cx="10313035" cy="504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661670" y="2905760"/>
            <a:ext cx="10248900" cy="504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681904" y="3772379"/>
            <a:ext cx="3523809" cy="485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5" grpId="0" bldLvl="0" animBg="1"/>
      <p:bldP spid="25" grpId="0" bldLvl="0" animBg="1"/>
      <p:bldP spid="2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764540"/>
            <a:ext cx="9450705" cy="60305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161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268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01115" y="1048385"/>
            <a:ext cx="9925685" cy="591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90" y="2007235"/>
            <a:ext cx="10226675" cy="549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1990" y="2794000"/>
            <a:ext cx="10355580" cy="659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724535" y="3796030"/>
            <a:ext cx="3747770" cy="574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2" grpId="0" bldLvl="0" animBg="1"/>
      <p:bldP spid="21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322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752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282065" y="1115695"/>
            <a:ext cx="9678035" cy="524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1990" y="1852930"/>
            <a:ext cx="10278110" cy="703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81990" y="2845435"/>
            <a:ext cx="10227945" cy="599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600710" y="3754120"/>
            <a:ext cx="7642860" cy="601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1" grpId="0" bldLvl="0" animBg="1"/>
      <p:bldP spid="16" grpId="0" bldLvl="0" animBg="1"/>
      <p:bldP spid="24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402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435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322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811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245" y="899610"/>
            <a:ext cx="10800000" cy="18053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2212"/>
          <a:stretch>
            <a:fillRect/>
          </a:stretch>
        </p:blipFill>
        <p:spPr>
          <a:xfrm>
            <a:off x="551815" y="2636520"/>
            <a:ext cx="10800080" cy="9361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957"/>
          <a:stretch>
            <a:fillRect/>
          </a:stretch>
        </p:blipFill>
        <p:spPr>
          <a:xfrm>
            <a:off x="720090" y="981260"/>
            <a:ext cx="10800080" cy="43178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764540"/>
            <a:ext cx="10268585" cy="60540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898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758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764540"/>
            <a:ext cx="9413875" cy="60413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570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882"/>
          <a:stretch>
            <a:fillRect/>
          </a:stretch>
        </p:blipFill>
        <p:spPr>
          <a:xfrm>
            <a:off x="1703705" y="764540"/>
            <a:ext cx="9624785" cy="8382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484445"/>
            <a:ext cx="10800000" cy="54483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3253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764540"/>
            <a:ext cx="9388475" cy="60045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570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7209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388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328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549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388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510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82140" y="2952115"/>
            <a:ext cx="9562465" cy="555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282065" y="3746500"/>
            <a:ext cx="9318625" cy="657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1" grpId="0" bldLvl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22150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617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440940" y="1239520"/>
            <a:ext cx="1202690" cy="467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424761" y="1258304"/>
            <a:ext cx="1009523" cy="439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577142" y="2155393"/>
            <a:ext cx="1019047" cy="439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311390" y="2096770"/>
            <a:ext cx="1179830" cy="478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072640" y="2995295"/>
            <a:ext cx="8850630" cy="496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520190" y="3858260"/>
            <a:ext cx="9511665" cy="530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1567619" y="4779854"/>
            <a:ext cx="5285715" cy="4962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  <p:bldP spid="7" grpId="0" animBg="1"/>
      <p:bldP spid="9" grpId="0" bldLvl="0" animBg="1"/>
      <p:bldP spid="11" grpId="0" bldLvl="0" animBg="1"/>
      <p:bldP spid="16" grpId="0" bldLvl="0" animBg="1"/>
      <p:bldP spid="2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716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979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120265" y="3563620"/>
            <a:ext cx="8910320" cy="696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758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072640" y="2886710"/>
            <a:ext cx="9294495" cy="563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527175" y="3763645"/>
            <a:ext cx="10179050" cy="573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459865" y="4646930"/>
            <a:ext cx="9907270" cy="586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558290" y="5518150"/>
            <a:ext cx="6851650" cy="610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2" grpId="0" bldLvl="0" animBg="1"/>
      <p:bldP spid="17" grpId="0" bldLvl="0" animBg="1"/>
      <p:bldP spid="19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334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3148330" y="1921510"/>
            <a:ext cx="676275" cy="519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481695" y="1860550"/>
            <a:ext cx="610235" cy="675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253230" y="3528695"/>
            <a:ext cx="428625" cy="657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862857" y="3728283"/>
            <a:ext cx="533333" cy="5054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582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129523" y="2078011"/>
            <a:ext cx="371428" cy="3813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6310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014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657" b="60426"/>
          <a:stretch>
            <a:fillRect/>
          </a:stretch>
        </p:blipFill>
        <p:spPr>
          <a:xfrm>
            <a:off x="839470" y="3644900"/>
            <a:ext cx="10513150" cy="17286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420"/>
          <a:stretch>
            <a:fillRect/>
          </a:stretch>
        </p:blipFill>
        <p:spPr>
          <a:xfrm>
            <a:off x="720090" y="1125405"/>
            <a:ext cx="10800080" cy="25588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YmY1OTU5ZTcwNTE4YWNmMThhMTBjNzgzM2Q1Mjg4Y2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41</vt:i4>
      </vt:variant>
    </vt:vector>
  </HeadingPairs>
  <TitlesOfParts>
    <vt:vector size="4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63</cp:revision>
  <dcterms:created xsi:type="dcterms:W3CDTF">2015-09-16T06:44:00Z</dcterms:created>
  <dcterms:modified xsi:type="dcterms:W3CDTF">2025-06-20T03:47:50Z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