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6" r:id="rId8"/>
    <p:sldId id="384" r:id="rId9"/>
    <p:sldId id="383" r:id="rId10"/>
    <p:sldId id="382" r:id="rId11"/>
    <p:sldId id="458" r:id="rId12"/>
    <p:sldId id="381" r:id="rId13"/>
    <p:sldId id="379" r:id="rId14"/>
    <p:sldId id="378" r:id="rId15"/>
    <p:sldId id="377" r:id="rId16"/>
    <p:sldId id="376" r:id="rId17"/>
    <p:sldId id="375" r:id="rId18"/>
    <p:sldId id="374" r:id="rId19"/>
    <p:sldId id="372" r:id="rId20"/>
    <p:sldId id="459" r:id="rId21"/>
    <p:sldId id="371" r:id="rId22"/>
    <p:sldId id="370" r:id="rId23"/>
    <p:sldId id="369" r:id="rId24"/>
    <p:sldId id="367" r:id="rId25"/>
    <p:sldId id="366" r:id="rId26"/>
    <p:sldId id="365" r:id="rId27"/>
    <p:sldId id="364" r:id="rId28"/>
    <p:sldId id="363" r:id="rId29"/>
    <p:sldId id="362" r:id="rId30"/>
    <p:sldId id="361" r:id="rId31"/>
    <p:sldId id="360" r:id="rId32"/>
    <p:sldId id="359" r:id="rId33"/>
    <p:sldId id="358" r:id="rId34"/>
    <p:sldId id="357" r:id="rId35"/>
    <p:sldId id="356" r:id="rId36"/>
    <p:sldId id="355" r:id="rId37"/>
    <p:sldId id="354" r:id="rId38"/>
    <p:sldId id="353" r:id="rId39"/>
    <p:sldId id="352" r:id="rId40"/>
    <p:sldId id="350" r:id="rId41"/>
    <p:sldId id="349" r:id="rId42"/>
    <p:sldId id="348" r:id="rId43"/>
    <p:sldId id="347" r:id="rId44"/>
    <p:sldId id="346" r:id="rId45"/>
    <p:sldId id="344" r:id="rId46"/>
    <p:sldId id="343" r:id="rId47"/>
    <p:sldId id="342" r:id="rId48"/>
    <p:sldId id="341" r:id="rId49"/>
    <p:sldId id="339" r:id="rId50"/>
    <p:sldId id="338" r:id="rId51"/>
    <p:sldId id="337" r:id="rId52"/>
    <p:sldId id="336" r:id="rId53"/>
    <p:sldId id="335" r:id="rId54"/>
    <p:sldId id="334" r:id="rId55"/>
    <p:sldId id="333" r:id="rId56"/>
    <p:sldId id="332" r:id="rId57"/>
    <p:sldId id="460" r:id="rId58"/>
    <p:sldId id="331" r:id="rId59"/>
    <p:sldId id="330" r:id="rId60"/>
    <p:sldId id="328" r:id="rId61"/>
    <p:sldId id="327" r:id="rId62"/>
    <p:sldId id="326" r:id="rId63"/>
    <p:sldId id="325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927350" y="3068955"/>
            <a:ext cx="6456135" cy="82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16"/>
          <a:stretch>
            <a:fillRect/>
          </a:stretch>
        </p:blipFill>
        <p:spPr>
          <a:xfrm>
            <a:off x="551180" y="980625"/>
            <a:ext cx="10834370" cy="266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1811020"/>
            <a:ext cx="40500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16470"/>
            <a:ext cx="10800000" cy="65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3995" y="3716655"/>
            <a:ext cx="629666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5607050"/>
            <a:ext cx="61620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23060" y="2399665"/>
            <a:ext cx="94621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3129720"/>
            <a:ext cx="6780952" cy="39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08685"/>
            <a:ext cx="9912440" cy="69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345"/>
            <a:ext cx="10800000" cy="394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51"/>
          <a:stretch>
            <a:fillRect/>
          </a:stretch>
        </p:blipFill>
        <p:spPr>
          <a:xfrm>
            <a:off x="767080" y="980440"/>
            <a:ext cx="10835005" cy="33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59"/>
          <a:stretch>
            <a:fillRect/>
          </a:stretch>
        </p:blipFill>
        <p:spPr>
          <a:xfrm>
            <a:off x="678180" y="980625"/>
            <a:ext cx="10835005" cy="333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5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6161" y="3011021"/>
            <a:ext cx="2875264" cy="39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1125" y="2936240"/>
            <a:ext cx="30499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5945" y="4326518"/>
            <a:ext cx="2912849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27" y="4326518"/>
            <a:ext cx="2903453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5690" y="5622290"/>
            <a:ext cx="296926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5961" y="5632619"/>
            <a:ext cx="2941038" cy="37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501313" cy="586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3068770"/>
            <a:ext cx="10800000" cy="190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1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0767" y="1192127"/>
            <a:ext cx="284078" cy="28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2401341"/>
            <a:ext cx="1733333" cy="3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285" y="2753912"/>
            <a:ext cx="857142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4285" y="3401880"/>
            <a:ext cx="828571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6666" y="5012271"/>
            <a:ext cx="819047" cy="38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2380" y="5355313"/>
            <a:ext cx="1676190" cy="34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10476" y="5355313"/>
            <a:ext cx="828571" cy="34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8095" y="5669768"/>
            <a:ext cx="838095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3748140"/>
            <a:ext cx="9266666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4396860"/>
            <a:ext cx="9600000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840" y="5083810"/>
            <a:ext cx="47466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1717040"/>
            <a:ext cx="729107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429726"/>
            <a:ext cx="9828570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3096660"/>
            <a:ext cx="10295239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3754066"/>
            <a:ext cx="10276190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665" y="4311650"/>
            <a:ext cx="103905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7619" y="5097461"/>
            <a:ext cx="10266666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9665" y="5764530"/>
            <a:ext cx="86474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2" grpId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2430780"/>
            <a:ext cx="100399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665" y="3107690"/>
            <a:ext cx="103511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095" y="3775396"/>
            <a:ext cx="10276190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8571" y="4423801"/>
            <a:ext cx="10266666" cy="4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6815" y="5100955"/>
            <a:ext cx="45764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1848385"/>
            <a:ext cx="1676190" cy="3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1857911"/>
            <a:ext cx="1685714" cy="32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333" y="2505675"/>
            <a:ext cx="2095238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3182016"/>
            <a:ext cx="819047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7619" y="3172490"/>
            <a:ext cx="2914285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32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1149069"/>
            <a:ext cx="276190" cy="29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276290"/>
            <a:ext cx="10800000" cy="448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1124585"/>
            <a:ext cx="928052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561465"/>
            <a:ext cx="10217785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9523095" cy="589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489835"/>
            <a:ext cx="97199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96190" y="3148773"/>
            <a:ext cx="9990476" cy="38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9690" y="3797935"/>
            <a:ext cx="94113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480" y="1772285"/>
            <a:ext cx="84410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448361"/>
            <a:ext cx="600000" cy="35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7142" y="3096055"/>
            <a:ext cx="3095238" cy="36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7142" y="3743749"/>
            <a:ext cx="6799999" cy="3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6430" y="4410710"/>
            <a:ext cx="85667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265" y="5067935"/>
            <a:ext cx="404177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6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6164" y="3422526"/>
            <a:ext cx="3607694" cy="3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4673" y="4003578"/>
            <a:ext cx="2825606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4851" y="4584631"/>
            <a:ext cx="4793440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0678" y="4584631"/>
            <a:ext cx="1101650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0079" y="5165684"/>
            <a:ext cx="7215389" cy="3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1697140"/>
            <a:ext cx="4276190" cy="37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2346241"/>
            <a:ext cx="8961904" cy="38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3004888"/>
            <a:ext cx="1647619" cy="39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7619" y="3673081"/>
            <a:ext cx="4447619" cy="38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21295"/>
            <a:ext cx="10800000" cy="262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23806" y="4307024"/>
            <a:ext cx="1247619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5975" y="4253865"/>
            <a:ext cx="605980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52377" y="4973806"/>
            <a:ext cx="2885714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2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8923655" cy="596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868217"/>
            <a:ext cx="952380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0952" y="2564215"/>
            <a:ext cx="438095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523" y="3203009"/>
            <a:ext cx="342857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142" y="3879939"/>
            <a:ext cx="780952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5214731"/>
            <a:ext cx="228571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333" y="5214731"/>
            <a:ext cx="228571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507563"/>
            <a:ext cx="9009523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3175200"/>
            <a:ext cx="2219047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953325"/>
            <a:ext cx="10800000" cy="198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42935" y="4708078"/>
            <a:ext cx="9047619" cy="40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3575" y="5415280"/>
            <a:ext cx="205930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488565"/>
            <a:ext cx="100056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1910" y="3175000"/>
            <a:ext cx="1029525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095" y="3852374"/>
            <a:ext cx="10057142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24280" y="4548505"/>
            <a:ext cx="101720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58095" y="5216259"/>
            <a:ext cx="10028571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58265" y="5922010"/>
            <a:ext cx="41821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animBg="1"/>
      <p:bldP spid="16" grpId="0" bldLvl="0" animBg="1"/>
      <p:bldP spid="17" grpId="0" animBg="1"/>
      <p:bldP spid="1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1821180"/>
            <a:ext cx="1004316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59990"/>
            <a:ext cx="108375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8180" y="3108960"/>
            <a:ext cx="107365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455" y="3738245"/>
            <a:ext cx="106959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625" y="4377055"/>
            <a:ext cx="1074229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996180"/>
            <a:ext cx="1093787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8180" y="5655310"/>
            <a:ext cx="1075563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96190" y="1756388"/>
            <a:ext cx="428571" cy="38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230" y="1668145"/>
            <a:ext cx="44767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108381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155" y="1811020"/>
            <a:ext cx="108102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373630"/>
            <a:ext cx="1076388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088985"/>
            <a:ext cx="10733333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746967"/>
            <a:ext cx="571428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animBg="1"/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98"/>
          <a:stretch>
            <a:fillRect/>
          </a:stretch>
        </p:blipFill>
        <p:spPr>
          <a:xfrm>
            <a:off x="720090" y="972185"/>
            <a:ext cx="10834370" cy="476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25"/>
          <a:stretch>
            <a:fillRect/>
          </a:stretch>
        </p:blipFill>
        <p:spPr>
          <a:xfrm>
            <a:off x="767080" y="1053015"/>
            <a:ext cx="10834370" cy="271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1775460" y="908685"/>
            <a:ext cx="9408250" cy="63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1627955"/>
            <a:ext cx="10800000" cy="464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575165" cy="593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19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1052633"/>
            <a:ext cx="295238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4220660"/>
            <a:ext cx="10800000" cy="254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491470" cy="581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896720"/>
            <a:ext cx="295238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8571" y="2516378"/>
            <a:ext cx="3304761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666" y="3193235"/>
            <a:ext cx="2780952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3860559"/>
            <a:ext cx="4314285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1428" y="4527883"/>
            <a:ext cx="5876190" cy="3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5214274"/>
            <a:ext cx="1219047" cy="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53995" y="3925570"/>
            <a:ext cx="715772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1630" y="4474210"/>
            <a:ext cx="307530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8585" y="5567680"/>
            <a:ext cx="72707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8760" y="6130925"/>
            <a:ext cx="203200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12"/>
          <a:stretch>
            <a:fillRect/>
          </a:stretch>
        </p:blipFill>
        <p:spPr>
          <a:xfrm>
            <a:off x="767080" y="1124585"/>
            <a:ext cx="1083437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