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46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2997200"/>
            <a:ext cx="6843395" cy="859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724522"/>
            <a:ext cx="866666" cy="4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495" y="2624455"/>
            <a:ext cx="205803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6190" y="3639169"/>
            <a:ext cx="1295238" cy="4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767080" y="4869180"/>
            <a:ext cx="105854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8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14490" y="1310005"/>
            <a:ext cx="133159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3045" y="2184400"/>
            <a:ext cx="275018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39080" y="2994025"/>
            <a:ext cx="274701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36210" y="3858260"/>
            <a:ext cx="27755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64480" y="4615815"/>
            <a:ext cx="269811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04199" y="5666616"/>
            <a:ext cx="2759169" cy="5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5" grpId="0" bldLvl="0" animBg="1"/>
      <p:bldP spid="16" grpId="0" bldLvl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0"/>
          <a:stretch>
            <a:fillRect/>
          </a:stretch>
        </p:blipFill>
        <p:spPr>
          <a:xfrm>
            <a:off x="720090" y="972185"/>
            <a:ext cx="10800080" cy="49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8725" y="1286510"/>
            <a:ext cx="97574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0090" y="2167890"/>
            <a:ext cx="99714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98170" y="3052445"/>
            <a:ext cx="1008380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61365" y="4125595"/>
            <a:ext cx="1005332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90" y="5182235"/>
            <a:ext cx="485076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  <p:bldP spid="32" grpId="0" bldLvl="0" animBg="1"/>
      <p:bldP spid="38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908685"/>
            <a:ext cx="8702040" cy="591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5990" y="3128010"/>
            <a:ext cx="869759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41145" y="4130040"/>
            <a:ext cx="91122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53333" y="5074230"/>
            <a:ext cx="4447619" cy="56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53615" y="2165985"/>
            <a:ext cx="853376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08455" y="3130550"/>
            <a:ext cx="82657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85"/>
          <a:stretch>
            <a:fillRect/>
          </a:stretch>
        </p:blipFill>
        <p:spPr>
          <a:xfrm>
            <a:off x="720090" y="972185"/>
            <a:ext cx="10899775" cy="490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2917190"/>
            <a:ext cx="896112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3860800"/>
            <a:ext cx="933259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631315" y="4869180"/>
            <a:ext cx="933259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2" t="63115"/>
          <a:stretch>
            <a:fillRect/>
          </a:stretch>
        </p:blipFill>
        <p:spPr>
          <a:xfrm>
            <a:off x="695415" y="1053015"/>
            <a:ext cx="10276115" cy="286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897890" y="1052830"/>
            <a:ext cx="933386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1996440"/>
            <a:ext cx="933259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39470" y="3004820"/>
            <a:ext cx="933259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4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38" y="1220398"/>
            <a:ext cx="1180952" cy="56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631315" y="2996565"/>
            <a:ext cx="9721305" cy="299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93355" y="4142740"/>
            <a:ext cx="30137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6939" y="5136140"/>
            <a:ext cx="1152380" cy="48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7395" y="4364990"/>
            <a:ext cx="10604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9196" y="5248363"/>
            <a:ext cx="2245945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7400" y="5945505"/>
            <a:ext cx="175196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