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2309495"/>
            <a:ext cx="8239125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1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