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5" r:id="rId12"/>
    <p:sldId id="384" r:id="rId13"/>
    <p:sldId id="383" r:id="rId14"/>
    <p:sldId id="381" r:id="rId15"/>
    <p:sldId id="380" r:id="rId16"/>
    <p:sldId id="379" r:id="rId17"/>
    <p:sldId id="378" r:id="rId18"/>
    <p:sldId id="377" r:id="rId19"/>
    <p:sldId id="375" r:id="rId20"/>
    <p:sldId id="374" r:id="rId21"/>
    <p:sldId id="373" r:id="rId22"/>
    <p:sldId id="372" r:id="rId23"/>
    <p:sldId id="371" r:id="rId24"/>
    <p:sldId id="369" r:id="rId25"/>
    <p:sldId id="368" r:id="rId26"/>
    <p:sldId id="367" r:id="rId27"/>
    <p:sldId id="366" r:id="rId28"/>
    <p:sldId id="364" r:id="rId29"/>
    <p:sldId id="363" r:id="rId30"/>
    <p:sldId id="362" r:id="rId31"/>
    <p:sldId id="361" r:id="rId32"/>
    <p:sldId id="360" r:id="rId33"/>
    <p:sldId id="359" r:id="rId34"/>
    <p:sldId id="358" r:id="rId35"/>
    <p:sldId id="357" r:id="rId36"/>
    <p:sldId id="356" r:id="rId37"/>
    <p:sldId id="355" r:id="rId38"/>
    <p:sldId id="354" r:id="rId39"/>
    <p:sldId id="353" r:id="rId40"/>
    <p:sldId id="351" r:id="rId41"/>
    <p:sldId id="350" r:id="rId42"/>
    <p:sldId id="349" r:id="rId43"/>
    <p:sldId id="348" r:id="rId44"/>
    <p:sldId id="346" r:id="rId45"/>
    <p:sldId id="345" r:id="rId46"/>
    <p:sldId id="344" r:id="rId47"/>
    <p:sldId id="343" r:id="rId48"/>
    <p:sldId id="342" r:id="rId49"/>
    <p:sldId id="340" r:id="rId50"/>
    <p:sldId id="339" r:id="rId51"/>
    <p:sldId id="338" r:id="rId52"/>
    <p:sldId id="337" r:id="rId53"/>
    <p:sldId id="336" r:id="rId54"/>
    <p:sldId id="335" r:id="rId55"/>
    <p:sldId id="334" r:id="rId56"/>
    <p:sldId id="333" r:id="rId57"/>
    <p:sldId id="332" r:id="rId58"/>
    <p:sldId id="331" r:id="rId59"/>
    <p:sldId id="330" r:id="rId60"/>
    <p:sldId id="329" r:id="rId61"/>
    <p:sldId id="328" r:id="rId62"/>
    <p:sldId id="327" r:id="rId63"/>
    <p:sldId id="326" r:id="rId64"/>
    <p:sldId id="325" r:id="rId65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83840" y="2637155"/>
            <a:ext cx="6527890" cy="162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3381833"/>
            <a:ext cx="7171428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13925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1174389"/>
            <a:ext cx="800000" cy="38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44490"/>
            <a:ext cx="10800000" cy="28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5561" y="1939847"/>
            <a:ext cx="1638095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7942" y="2655031"/>
            <a:ext cx="1457142" cy="4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037" y="3389287"/>
            <a:ext cx="2485714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8462" y="3028545"/>
            <a:ext cx="7736006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265" y="3680460"/>
            <a:ext cx="82194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7755" y="4238625"/>
            <a:ext cx="82035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7755" y="4951095"/>
            <a:ext cx="81114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9231" y="5595047"/>
            <a:ext cx="8120300" cy="34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7585" y="6238763"/>
            <a:ext cx="2873851" cy="33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15" y="2686685"/>
            <a:ext cx="93440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20117"/>
            <a:ext cx="9723809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163060"/>
            <a:ext cx="97682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850" y="4886960"/>
            <a:ext cx="101555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725" y="1124585"/>
            <a:ext cx="96469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68805"/>
            <a:ext cx="97955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" y="2593340"/>
            <a:ext cx="988695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327802"/>
            <a:ext cx="6428571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20435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77142" y="5307742"/>
            <a:ext cx="2990476" cy="38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5298213"/>
            <a:ext cx="1723809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8571" y="6022425"/>
            <a:ext cx="1238095" cy="38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148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56285"/>
            <a:ext cx="9159875" cy="490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756920"/>
            <a:ext cx="4025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732780"/>
            <a:ext cx="9196070" cy="106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6715" y="1120140"/>
            <a:ext cx="924179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00530"/>
            <a:ext cx="10108565" cy="177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1810162"/>
            <a:ext cx="5152380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2543554"/>
            <a:ext cx="5028571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564049"/>
            <a:ext cx="9828570" cy="3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5690" y="3190240"/>
            <a:ext cx="103200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610" y="3856355"/>
            <a:ext cx="32397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830132"/>
            <a:ext cx="2876190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1820597"/>
            <a:ext cx="2933333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380" y="3975463"/>
            <a:ext cx="2085714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19178"/>
            <a:ext cx="485714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3809" y="4690573"/>
            <a:ext cx="2438095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840" y="3992880"/>
            <a:ext cx="93795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840" y="4707890"/>
            <a:ext cx="894588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4480" y="2565400"/>
            <a:ext cx="940371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290731"/>
            <a:ext cx="9666665" cy="38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4015740"/>
            <a:ext cx="841311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2554605"/>
            <a:ext cx="99809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3279212"/>
            <a:ext cx="10295238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6330" y="3994150"/>
            <a:ext cx="104070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8571" y="4728370"/>
            <a:ext cx="10276190" cy="3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6485" y="5443220"/>
            <a:ext cx="104336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58240" y="6167755"/>
            <a:ext cx="104425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2" grpId="0" bldLvl="0" animBg="1"/>
      <p:bldP spid="14" grpId="0" animBg="1"/>
      <p:bldP spid="17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76960"/>
            <a:ext cx="1054989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793875"/>
            <a:ext cx="436181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44940"/>
            <a:ext cx="10800000" cy="1271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3905"/>
            <a:ext cx="9591675" cy="59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658214"/>
            <a:ext cx="1695238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658214"/>
            <a:ext cx="1714285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9523" y="3372712"/>
            <a:ext cx="866665" cy="3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077683"/>
            <a:ext cx="800000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430" y="4077970"/>
            <a:ext cx="18611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994775" cy="599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159240" cy="430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9705" y="850900"/>
            <a:ext cx="5422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085080"/>
            <a:ext cx="9159240" cy="169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1196340"/>
            <a:ext cx="94799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772285"/>
            <a:ext cx="10481310" cy="256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4335" y="2543810"/>
            <a:ext cx="976058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3339465"/>
            <a:ext cx="1031494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165" y="4074795"/>
            <a:ext cx="74072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523" y="1840024"/>
            <a:ext cx="9695238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9830" y="2461260"/>
            <a:ext cx="102990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9040" y="3289935"/>
            <a:ext cx="101873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4005580"/>
            <a:ext cx="1010539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96035" y="4730115"/>
            <a:ext cx="100717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9690" y="5338445"/>
            <a:ext cx="66001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bldLvl="0" animBg="1"/>
      <p:bldP spid="13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593192"/>
            <a:ext cx="9695238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3308423"/>
            <a:ext cx="1007619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4032885"/>
            <a:ext cx="103308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4796105"/>
            <a:ext cx="590476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628590"/>
            <a:ext cx="10800000" cy="485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6"/>
          <a:stretch>
            <a:fillRect/>
          </a:stretch>
        </p:blipFill>
        <p:spPr>
          <a:xfrm>
            <a:off x="1487170" y="836295"/>
            <a:ext cx="9864180" cy="80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1849666"/>
            <a:ext cx="828571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0952" y="2565154"/>
            <a:ext cx="857142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3290183"/>
            <a:ext cx="838095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3977052"/>
            <a:ext cx="828571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5417569"/>
            <a:ext cx="228571" cy="3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285" y="5345430"/>
            <a:ext cx="19812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6330" y="2510790"/>
            <a:ext cx="90284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3345036"/>
            <a:ext cx="1866666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6666" y="4755515"/>
            <a:ext cx="9038095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9290" y="5470525"/>
            <a:ext cx="28752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534943"/>
            <a:ext cx="9600000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415" y="3249930"/>
            <a:ext cx="102628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3964305"/>
            <a:ext cx="58102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314180" cy="594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7805" y="1783080"/>
            <a:ext cx="5619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1783780"/>
            <a:ext cx="409523" cy="37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8755" y="2472055"/>
            <a:ext cx="4667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480" y="2472690"/>
            <a:ext cx="8572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  <p:bldP spid="9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205" y="1812290"/>
            <a:ext cx="3816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095910"/>
            <a:ext cx="819047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1095910"/>
            <a:ext cx="2076190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1839376"/>
            <a:ext cx="1628571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5714" y="1858440"/>
            <a:ext cx="361904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563779"/>
            <a:ext cx="409523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8095" y="2544716"/>
            <a:ext cx="847619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