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61" r:id="rId5"/>
    <p:sldId id="324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2280920"/>
            <a:ext cx="8067675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15"/>
          <a:stretch>
            <a:fillRect/>
          </a:stretch>
        </p:blipFill>
        <p:spPr>
          <a:xfrm>
            <a:off x="767715" y="764540"/>
            <a:ext cx="10210519" cy="6012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2495550" y="1412240"/>
            <a:ext cx="7651973" cy="528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2" t="90974"/>
          <a:stretch>
            <a:fillRect/>
          </a:stretch>
        </p:blipFill>
        <p:spPr>
          <a:xfrm>
            <a:off x="2423160" y="764540"/>
            <a:ext cx="8608937" cy="63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720090" y="980625"/>
            <a:ext cx="10631170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26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882505" cy="602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558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2783840" y="1052830"/>
            <a:ext cx="6600280" cy="359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8718"/>
          <a:stretch>
            <a:fillRect/>
          </a:stretch>
        </p:blipFill>
        <p:spPr>
          <a:xfrm>
            <a:off x="335280" y="908685"/>
            <a:ext cx="11509375" cy="50247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2795905" y="980440"/>
            <a:ext cx="6600280" cy="362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70347"/>
          <a:stretch>
            <a:fillRect/>
          </a:stretch>
        </p:blipFill>
        <p:spPr>
          <a:xfrm>
            <a:off x="335280" y="1124585"/>
            <a:ext cx="11272520" cy="20472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503930" y="1052830"/>
            <a:ext cx="5231855" cy="376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479800" y="1052830"/>
            <a:ext cx="5231855" cy="411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