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72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2" r:id="rId19"/>
    <p:sldId id="331" r:id="rId20"/>
    <p:sldId id="330" r:id="rId21"/>
    <p:sldId id="328" r:id="rId22"/>
    <p:sldId id="327" r:id="rId23"/>
    <p:sldId id="373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3038475"/>
            <a:ext cx="55245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81735"/>
            <a:ext cx="92983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21205"/>
            <a:ext cx="936561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2945130"/>
            <a:ext cx="921829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6600" y="3862070"/>
            <a:ext cx="908494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965065"/>
            <a:ext cx="53105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1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81860" y="2983230"/>
            <a:ext cx="84842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14805" y="3920490"/>
            <a:ext cx="916241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99565" y="4887595"/>
            <a:ext cx="90919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15440" y="5815330"/>
            <a:ext cx="531685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4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75640"/>
            <a:ext cx="10071100" cy="445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4364990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5085080"/>
            <a:ext cx="10071100" cy="171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5415" y="5229225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170" y="6093460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" r="9213"/>
          <a:stretch>
            <a:fillRect/>
          </a:stretch>
        </p:blipFill>
        <p:spPr>
          <a:xfrm>
            <a:off x="720090" y="764540"/>
            <a:ext cx="8863965" cy="601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407035" y="908685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035" y="1772920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035" y="2637155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79425" y="3500755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915" y="4365625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35915" y="5229860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08305" y="6093460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1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508000" y="1100455"/>
            <a:ext cx="91801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48970" y="2132330"/>
            <a:ext cx="91617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20725" y="3068320"/>
            <a:ext cx="892111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8350" y="4008755"/>
            <a:ext cx="906081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68350" y="4857750"/>
            <a:ext cx="886142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20725" y="5949315"/>
            <a:ext cx="87293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224770" cy="360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62"/>
          <a:stretch>
            <a:fillRect/>
          </a:stretch>
        </p:blipFill>
        <p:spPr>
          <a:xfrm>
            <a:off x="3503295" y="4436745"/>
            <a:ext cx="4388485" cy="224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67790" y="1276985"/>
            <a:ext cx="94691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1655" y="2220595"/>
            <a:ext cx="1031113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1350" y="3192145"/>
            <a:ext cx="1015936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4145171"/>
            <a:ext cx="5161904" cy="5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2" grpId="0" bldLvl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77620" y="1075055"/>
            <a:ext cx="975423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320" y="2118360"/>
            <a:ext cx="102000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003550"/>
            <a:ext cx="102692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76275" y="4015105"/>
            <a:ext cx="911034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5" grpId="0" bldLvl="0" animBg="1"/>
      <p:bldP spid="3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924625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022715" cy="603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8"/>
          <a:stretch>
            <a:fillRect/>
          </a:stretch>
        </p:blipFill>
        <p:spPr>
          <a:xfrm>
            <a:off x="695325" y="692785"/>
            <a:ext cx="10092690" cy="615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82"/>
          <a:stretch>
            <a:fillRect/>
          </a:stretch>
        </p:blipFill>
        <p:spPr>
          <a:xfrm>
            <a:off x="720090" y="836295"/>
            <a:ext cx="10899775" cy="576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277620" y="945515"/>
            <a:ext cx="975423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55320" y="1988820"/>
            <a:ext cx="102000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681990" y="2874010"/>
            <a:ext cx="102692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676275" y="3885565"/>
            <a:ext cx="102749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586105" y="4796790"/>
            <a:ext cx="102692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580390" y="5808345"/>
            <a:ext cx="102749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18" r="5755"/>
          <a:stretch>
            <a:fillRect/>
          </a:stretch>
        </p:blipFill>
        <p:spPr>
          <a:xfrm>
            <a:off x="839470" y="908870"/>
            <a:ext cx="10272485" cy="1911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8" name="矩形 67"/>
          <p:cNvSpPr/>
          <p:nvPr/>
        </p:nvSpPr>
        <p:spPr bwMode="white">
          <a:xfrm>
            <a:off x="839470" y="1052830"/>
            <a:ext cx="102692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833755" y="2064385"/>
            <a:ext cx="102749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ldLvl="0" animBg="1"/>
      <p:bldP spid="6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9777730" cy="601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062355" y="802005"/>
            <a:ext cx="975423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440055" y="1701800"/>
            <a:ext cx="102000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466725" y="2515235"/>
            <a:ext cx="102692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748030" y="3378835"/>
            <a:ext cx="974979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39420" y="4278630"/>
            <a:ext cx="987488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67360" y="5092065"/>
            <a:ext cx="994219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551180" y="5949315"/>
            <a:ext cx="974979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5" grpId="0" bldLvl="0" animBg="1"/>
      <p:bldP spid="66" grpId="0" bldLvl="0" animBg="1"/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08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83615" y="971550"/>
            <a:ext cx="975423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361315" y="1871345"/>
            <a:ext cx="102000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387985" y="2613025"/>
            <a:ext cx="102692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69290" y="3476625"/>
            <a:ext cx="974979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60680" y="4304665"/>
            <a:ext cx="987488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388620" y="5046345"/>
            <a:ext cx="994219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72440" y="5903595"/>
            <a:ext cx="974979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5" grpId="0" bldLvl="0" animBg="1"/>
      <p:bldP spid="66" grpId="0" bldLvl="0" animBg="1"/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099945" y="2159635"/>
            <a:ext cx="888365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53540" y="3143885"/>
            <a:ext cx="21272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5990" y="3067685"/>
            <a:ext cx="864933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53540" y="3928110"/>
            <a:ext cx="92017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44015" y="4930140"/>
            <a:ext cx="91846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76350" y="5992495"/>
            <a:ext cx="30060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3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21"/>
          <a:stretch>
            <a:fillRect/>
          </a:stretch>
        </p:blipFill>
        <p:spPr>
          <a:xfrm>
            <a:off x="720090" y="972185"/>
            <a:ext cx="10899775" cy="490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" t="63179"/>
          <a:stretch>
            <a:fillRect/>
          </a:stretch>
        </p:blipFill>
        <p:spPr>
          <a:xfrm>
            <a:off x="839560" y="981260"/>
            <a:ext cx="10348505" cy="285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30"/>
          <a:stretch>
            <a:fillRect/>
          </a:stretch>
        </p:blipFill>
        <p:spPr>
          <a:xfrm>
            <a:off x="983615" y="3933190"/>
            <a:ext cx="10899172" cy="1976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2"/>
          <a:stretch>
            <a:fillRect/>
          </a:stretch>
        </p:blipFill>
        <p:spPr>
          <a:xfrm>
            <a:off x="720090" y="908870"/>
            <a:ext cx="10727690" cy="380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695" y="1191895"/>
            <a:ext cx="5245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0040" y="2110740"/>
            <a:ext cx="45935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21968" y="3294822"/>
            <a:ext cx="529777" cy="1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2140"/>
            <a:ext cx="10189210" cy="91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1527175"/>
            <a:ext cx="10189210" cy="535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460" y="2482850"/>
            <a:ext cx="835914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10030" y="3244215"/>
            <a:ext cx="875284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59560" y="4237355"/>
            <a:ext cx="872490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59560" y="5229225"/>
            <a:ext cx="862266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9515" y="6114415"/>
            <a:ext cx="908494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33" grpId="0" bldLvl="0" animBg="1"/>
      <p:bldP spid="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355" y="1153160"/>
            <a:ext cx="93224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056130"/>
            <a:ext cx="932180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936875"/>
            <a:ext cx="948245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53745" y="3953510"/>
            <a:ext cx="933958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21055" y="4870450"/>
            <a:ext cx="93433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19455" y="5890260"/>
            <a:ext cx="91465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8" grpId="0" bldLvl="0" animBg="1"/>
      <p:bldP spid="25" grpId="0" bldLvl="0" animBg="1"/>
      <p:bldP spid="35" grpId="0" bldLvl="0" animBg="1"/>
      <p:bldP spid="4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