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78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  <p:sldId id="393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2985770"/>
            <a:ext cx="67246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14" y="1143654"/>
            <a:ext cx="3838095" cy="5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115" y="2059305"/>
            <a:ext cx="42221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7450" y="2882265"/>
            <a:ext cx="241808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4065" y="3917950"/>
            <a:ext cx="37045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99"/>
          <a:stretch>
            <a:fillRect/>
          </a:stretch>
        </p:blipFill>
        <p:spPr>
          <a:xfrm>
            <a:off x="720090" y="972185"/>
            <a:ext cx="10873105" cy="42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85"/>
          <a:stretch>
            <a:fillRect/>
          </a:stretch>
        </p:blipFill>
        <p:spPr>
          <a:xfrm>
            <a:off x="479425" y="908870"/>
            <a:ext cx="10873105" cy="287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59560" y="1092835"/>
            <a:ext cx="99390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018665"/>
            <a:ext cx="102870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2852420"/>
            <a:ext cx="1028700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44270" y="1191260"/>
            <a:ext cx="97262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9450" y="1977390"/>
            <a:ext cx="1029208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847975"/>
            <a:ext cx="1020191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3767455"/>
            <a:ext cx="1027811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4869879"/>
            <a:ext cx="828571" cy="4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0" grpId="0" bldLvl="0" animBg="1"/>
      <p:bldP spid="29" grpId="0" bldLvl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91590" y="1276350"/>
            <a:ext cx="978662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211705"/>
            <a:ext cx="102076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875915"/>
            <a:ext cx="1024890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843020"/>
            <a:ext cx="104717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04" y="4938624"/>
            <a:ext cx="6742857" cy="5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2" grpId="0" bldLvl="0" animBg="1"/>
      <p:bldP spid="28" grpId="0" bldLvl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625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355" y="3974465"/>
            <a:ext cx="95897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805" y="4900295"/>
            <a:ext cx="1026287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3805" y="5732145"/>
            <a:ext cx="98920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3225" y="4460240"/>
            <a:ext cx="86918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9040" y="5201285"/>
            <a:ext cx="90760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17614" y="6090123"/>
            <a:ext cx="1147042" cy="42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10205" y="3429635"/>
            <a:ext cx="8191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0655" y="3268345"/>
            <a:ext cx="8191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91420" y="3383280"/>
            <a:ext cx="6775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0952" y="4353411"/>
            <a:ext cx="561904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77142" y="4353411"/>
            <a:ext cx="438095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39047" y="4343886"/>
            <a:ext cx="571428" cy="4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590" y="1276985"/>
            <a:ext cx="969772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66620"/>
            <a:ext cx="104990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106420"/>
            <a:ext cx="105733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0070" y="4021455"/>
            <a:ext cx="103600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5475" y="4945380"/>
            <a:ext cx="102279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819775"/>
            <a:ext cx="69316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22" grpId="0" bldLvl="0" animBg="1"/>
      <p:bldP spid="27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4024630"/>
            <a:ext cx="95700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765" y="4732020"/>
            <a:ext cx="99561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25575" y="5761355"/>
            <a:ext cx="51796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916245"/>
            <a:ext cx="10800000" cy="280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2960" y="3061970"/>
            <a:ext cx="94773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460" y="3959225"/>
            <a:ext cx="94087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640" y="2954020"/>
            <a:ext cx="93071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4635" y="3787140"/>
            <a:ext cx="61379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7"/>
          <a:stretch>
            <a:fillRect/>
          </a:stretch>
        </p:blipFill>
        <p:spPr>
          <a:xfrm>
            <a:off x="720090" y="1772920"/>
            <a:ext cx="10157460" cy="499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51" b="82049"/>
          <a:stretch>
            <a:fillRect/>
          </a:stretch>
        </p:blipFill>
        <p:spPr>
          <a:xfrm>
            <a:off x="839470" y="836295"/>
            <a:ext cx="3248660" cy="76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5765" y="3108325"/>
            <a:ext cx="98444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8765" y="3945890"/>
            <a:ext cx="98767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48765" y="4893945"/>
            <a:ext cx="997140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2625" y="1065530"/>
            <a:ext cx="100723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018665"/>
            <a:ext cx="101244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6110" y="2910205"/>
            <a:ext cx="999426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08990" y="3825875"/>
            <a:ext cx="77914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4" grpId="0" bldLvl="0" animBg="1"/>
      <p:bldP spid="3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77085" y="2914650"/>
            <a:ext cx="96126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3899662"/>
            <a:ext cx="8828571" cy="49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0440"/>
            <a:ext cx="11284585" cy="3091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780" y="2087245"/>
            <a:ext cx="51835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7720" y="2905760"/>
            <a:ext cx="33947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142" y="3946196"/>
            <a:ext cx="1095238" cy="4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5714" y="4861334"/>
            <a:ext cx="533333" cy="4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7305" y="5655310"/>
            <a:ext cx="24288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1181651"/>
            <a:ext cx="2133333" cy="4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2115552"/>
            <a:ext cx="2666666" cy="4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680" y="3011170"/>
            <a:ext cx="615505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040" y="3916680"/>
            <a:ext cx="38252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43809" y="4869608"/>
            <a:ext cx="1542857" cy="4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2077650"/>
            <a:ext cx="1066666" cy="4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2983140"/>
            <a:ext cx="1000000" cy="4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2964077"/>
            <a:ext cx="1047619" cy="5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0476" y="3993476"/>
            <a:ext cx="466666" cy="2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2800" y="4679315"/>
            <a:ext cx="16186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47" y="4822715"/>
            <a:ext cx="1638095" cy="4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10520" y="4730750"/>
            <a:ext cx="6019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9523" y="5747268"/>
            <a:ext cx="1495239" cy="4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190" y="1210127"/>
            <a:ext cx="495238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2095962"/>
            <a:ext cx="1076190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3333" y="2095962"/>
            <a:ext cx="1000000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333" y="2095962"/>
            <a:ext cx="1095238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355" y="3982085"/>
            <a:ext cx="39712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0000" y="3991457"/>
            <a:ext cx="504761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0952" y="4896341"/>
            <a:ext cx="3200000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5714" y="1210251"/>
            <a:ext cx="1666666" cy="4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125136"/>
            <a:ext cx="2171428" cy="4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4285" y="2115606"/>
            <a:ext cx="3866666" cy="5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487805" y="1844675"/>
            <a:ext cx="9937205" cy="278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5334" y="2063653"/>
            <a:ext cx="3800000" cy="49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4595" y="1958975"/>
            <a:ext cx="32664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619" y="3054655"/>
            <a:ext cx="600000" cy="343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