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  <p:sldId id="396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204720"/>
            <a:ext cx="762952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4004945"/>
            <a:ext cx="67437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2460" y="2762885"/>
            <a:ext cx="89604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240" y="3582035"/>
            <a:ext cx="932370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4401185"/>
            <a:ext cx="83388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4195" y="2800985"/>
            <a:ext cx="21736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3355" y="2810510"/>
            <a:ext cx="22078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9580" y="5139055"/>
            <a:ext cx="50552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6793" y="6072098"/>
            <a:ext cx="4245730" cy="49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93680" y="5156835"/>
            <a:ext cx="9010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143451"/>
            <a:ext cx="2152380" cy="47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1962610"/>
            <a:ext cx="2257142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130" y="4458335"/>
            <a:ext cx="21748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10476" y="4458187"/>
            <a:ext cx="215238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72120" y="1946275"/>
            <a:ext cx="29210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2776711"/>
            <a:ext cx="1019047" cy="44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8890" y="2786380"/>
            <a:ext cx="39300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215" y="1101725"/>
            <a:ext cx="95529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51050"/>
            <a:ext cx="104902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7535" y="2901315"/>
            <a:ext cx="102838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870325"/>
            <a:ext cx="11144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6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16025" y="1093470"/>
            <a:ext cx="91376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530" y="1807845"/>
            <a:ext cx="96024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2721610"/>
            <a:ext cx="95770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165" y="3580130"/>
            <a:ext cx="966851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4530" y="4328795"/>
            <a:ext cx="953897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4530" y="5160645"/>
            <a:ext cx="95389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4642" y="6112645"/>
            <a:ext cx="4773283" cy="45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6" grpId="0" bldLvl="0" animBg="1"/>
      <p:bldP spid="33" grpId="0" bldLvl="0" animBg="1"/>
      <p:bldP spid="38" grpId="0" bldLvl="0" animBg="1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91945" y="3873500"/>
            <a:ext cx="98228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2690" y="4761230"/>
            <a:ext cx="455485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940" y="3879215"/>
            <a:ext cx="97059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4794885"/>
            <a:ext cx="97116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205" y="3218180"/>
            <a:ext cx="8191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4480" y="3328670"/>
            <a:ext cx="7239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72395" y="3326130"/>
            <a:ext cx="6096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9730" y="4069080"/>
            <a:ext cx="8763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34480" y="4176395"/>
            <a:ext cx="11430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58095" y="4101465"/>
            <a:ext cx="8382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9523" y="5000581"/>
            <a:ext cx="514285" cy="4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39047" y="4991057"/>
            <a:ext cx="514285" cy="48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24761" y="4972010"/>
            <a:ext cx="495238" cy="49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72380" y="5829155"/>
            <a:ext cx="495238" cy="47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34285" y="5857726"/>
            <a:ext cx="552380" cy="4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1355" y="4356100"/>
            <a:ext cx="87401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9705" y="5245735"/>
            <a:ext cx="93586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85265" y="6098540"/>
            <a:ext cx="23101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11595" y="2086610"/>
            <a:ext cx="10420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7120" y="2924810"/>
            <a:ext cx="12865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095" y="3829530"/>
            <a:ext cx="447619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476" y="4658214"/>
            <a:ext cx="95238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812503"/>
            <a:ext cx="276190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2812503"/>
            <a:ext cx="276190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2812503"/>
            <a:ext cx="276190" cy="4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3355" y="2848610"/>
            <a:ext cx="77019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205" y="4383405"/>
            <a:ext cx="86156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8571" y="5410697"/>
            <a:ext cx="3457142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640" y="2728595"/>
            <a:ext cx="939419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340" y="3552190"/>
            <a:ext cx="98552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765" y="4401185"/>
            <a:ext cx="98215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06525" y="5344160"/>
            <a:ext cx="466598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2000885"/>
            <a:ext cx="99282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63053"/>
            <a:ext cx="10876190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35045"/>
            <a:ext cx="108153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325620"/>
            <a:ext cx="111740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8792"/>
            <a:ext cx="10733333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355" y="1821180"/>
            <a:ext cx="107340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820" y="2603500"/>
            <a:ext cx="109664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85820"/>
            <a:ext cx="109937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178300"/>
            <a:ext cx="111010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979670"/>
            <a:ext cx="14630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0330" y="1914525"/>
            <a:ext cx="10064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3968" y="2774889"/>
            <a:ext cx="1533044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9795" y="3428365"/>
            <a:ext cx="348678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3434" y="4411357"/>
            <a:ext cx="1034343" cy="4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9515" y="5243195"/>
            <a:ext cx="291655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70625" y="6038850"/>
            <a:ext cx="120078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2" grpId="0" animBg="1"/>
      <p:bldP spid="13" grpId="0" bldLvl="0" animBg="1"/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1974160"/>
            <a:ext cx="1076190" cy="48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857" y="2842699"/>
            <a:ext cx="1085714" cy="4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3701693"/>
            <a:ext cx="923809" cy="42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4541599"/>
            <a:ext cx="1076190" cy="46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72105" y="2767330"/>
            <a:ext cx="856742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8390" y="3627120"/>
            <a:ext cx="20866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640" y="1935480"/>
            <a:ext cx="86995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2735" y="2700655"/>
            <a:ext cx="60998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590" y="2802890"/>
            <a:ext cx="94646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9715" y="3660775"/>
            <a:ext cx="101371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9240" y="4528185"/>
            <a:ext cx="99548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48765" y="5377180"/>
            <a:ext cx="97726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201420"/>
            <a:ext cx="95611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0100"/>
            <a:ext cx="101739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49093"/>
            <a:ext cx="1361904" cy="47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1964055"/>
            <a:ext cx="98996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55900"/>
            <a:ext cx="107435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38220"/>
            <a:ext cx="110178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10904"/>
            <a:ext cx="10742857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102860"/>
            <a:ext cx="108381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110109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97380"/>
            <a:ext cx="107632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2564765"/>
            <a:ext cx="107943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62020"/>
            <a:ext cx="108388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209415"/>
            <a:ext cx="12001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0440"/>
            <a:ext cx="11487150" cy="4603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5270" y="1111250"/>
            <a:ext cx="11023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805" y="1901032"/>
            <a:ext cx="1049273" cy="47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6388" y="2737161"/>
            <a:ext cx="1810693" cy="47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7814" y="3554709"/>
            <a:ext cx="2330687" cy="48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3390" y="4363085"/>
            <a:ext cx="27432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4956" y="5189806"/>
            <a:ext cx="1012131" cy="45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06265" y="6007100"/>
            <a:ext cx="48291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1" grpId="0" bldLvl="0" animBg="1"/>
      <p:bldP spid="12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2809" y="1056705"/>
            <a:ext cx="1551170" cy="48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3410" y="1913255"/>
            <a:ext cx="10629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2809" y="2732000"/>
            <a:ext cx="1005910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4007" y="3588470"/>
            <a:ext cx="545260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2210" y="4416705"/>
            <a:ext cx="1043514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3570" y="5187315"/>
            <a:ext cx="600456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88105" y="6054090"/>
            <a:ext cx="23012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6005" y="1905000"/>
            <a:ext cx="64947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1816" y="2769044"/>
            <a:ext cx="1370723" cy="50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5970" y="3512185"/>
            <a:ext cx="30384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25015" y="4462145"/>
            <a:ext cx="56337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28130" y="5285105"/>
            <a:ext cx="474789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00176" y="6136137"/>
            <a:ext cx="1285643" cy="44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4" grpId="0" bldLvl="0" animBg="1"/>
      <p:bldP spid="15" grpId="0" bldLvl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780" y="1134745"/>
            <a:ext cx="392557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1976944"/>
            <a:ext cx="2076190" cy="46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416810" y="2673350"/>
            <a:ext cx="91408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09470" y="3595370"/>
            <a:ext cx="78200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95880" y="5255260"/>
            <a:ext cx="83337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36750" y="2756535"/>
            <a:ext cx="89592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3586480"/>
            <a:ext cx="95967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39215" y="4406900"/>
            <a:ext cx="97478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9715" y="5247005"/>
            <a:ext cx="52743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7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