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2538095"/>
            <a:ext cx="6781800" cy="1781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5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6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67790" y="941070"/>
            <a:ext cx="961326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838960"/>
            <a:ext cx="1005141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6435" y="2736850"/>
            <a:ext cx="100838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12140" y="3595370"/>
            <a:ext cx="1019048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4369435"/>
            <a:ext cx="1019937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04" y="5264986"/>
            <a:ext cx="1876190" cy="55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4" grpId="0" bldLvl="0" animBg="1"/>
      <p:bldP spid="28" grpId="0" bldLvl="0" animBg="1"/>
      <p:bldP spid="32" grpId="0" bldLvl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58265" y="1057910"/>
            <a:ext cx="954151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1824355"/>
            <a:ext cx="1025906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766695"/>
            <a:ext cx="1017714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3615690"/>
            <a:ext cx="1017651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91185" y="4455795"/>
            <a:ext cx="750887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0" grpId="0" bldLvl="0" animBg="1"/>
      <p:bldP spid="25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1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37482" y="2843424"/>
            <a:ext cx="950342" cy="40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4870" y="2828290"/>
            <a:ext cx="104013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95135" y="3966210"/>
            <a:ext cx="204660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45146" y="5619882"/>
            <a:ext cx="421523" cy="22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93236" y="5504836"/>
            <a:ext cx="950342" cy="4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8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16885" y="3966210"/>
            <a:ext cx="384556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03045" y="4764405"/>
            <a:ext cx="192405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1273175" y="6722745"/>
            <a:ext cx="9143365" cy="1841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44725" y="2515235"/>
            <a:ext cx="460248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3460" y="3719195"/>
            <a:ext cx="358838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1191542"/>
            <a:ext cx="1209523" cy="53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105" y="2740660"/>
            <a:ext cx="18402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4364805"/>
            <a:ext cx="10800000" cy="815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24940" y="1134110"/>
            <a:ext cx="842010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5815" y="1964690"/>
            <a:ext cx="911542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78485" y="2823845"/>
            <a:ext cx="936752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05815" y="3663315"/>
            <a:ext cx="907415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4512945"/>
            <a:ext cx="308800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3" grpId="0" bldLvl="0" animBg="1"/>
      <p:bldP spid="27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295"/>
            <a:ext cx="9772650" cy="377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4580890"/>
            <a:ext cx="6162675" cy="220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