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60" r:id="rId5"/>
    <p:sldId id="359" r:id="rId6"/>
    <p:sldId id="358" r:id="rId7"/>
    <p:sldId id="357" r:id="rId8"/>
    <p:sldId id="356" r:id="rId9"/>
    <p:sldId id="355" r:id="rId10"/>
    <p:sldId id="353" r:id="rId11"/>
    <p:sldId id="352" r:id="rId12"/>
    <p:sldId id="351" r:id="rId13"/>
    <p:sldId id="350" r:id="rId14"/>
    <p:sldId id="349" r:id="rId15"/>
    <p:sldId id="348" r:id="rId16"/>
    <p:sldId id="347" r:id="rId17"/>
    <p:sldId id="346" r:id="rId18"/>
    <p:sldId id="345" r:id="rId19"/>
    <p:sldId id="344" r:id="rId20"/>
    <p:sldId id="343" r:id="rId21"/>
    <p:sldId id="342" r:id="rId22"/>
    <p:sldId id="340" r:id="rId23"/>
    <p:sldId id="339" r:id="rId24"/>
    <p:sldId id="338" r:id="rId25"/>
    <p:sldId id="337" r:id="rId26"/>
    <p:sldId id="336" r:id="rId27"/>
    <p:sldId id="335" r:id="rId28"/>
    <p:sldId id="333" r:id="rId29"/>
    <p:sldId id="332" r:id="rId30"/>
    <p:sldId id="331" r:id="rId31"/>
    <p:sldId id="330" r:id="rId32"/>
    <p:sldId id="329" r:id="rId33"/>
    <p:sldId id="327" r:id="rId34"/>
    <p:sldId id="326" r:id="rId35"/>
    <p:sldId id="325" r:id="rId36"/>
    <p:sldId id="396" r:id="rId37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3105150"/>
            <a:ext cx="11239500" cy="647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961" b="32667"/>
          <a:stretch>
            <a:fillRect/>
          </a:stretch>
        </p:blipFill>
        <p:spPr>
          <a:xfrm>
            <a:off x="720090" y="972185"/>
            <a:ext cx="9768295" cy="4977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175" y="3348170"/>
            <a:ext cx="10800000" cy="2522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234440" y="3469005"/>
            <a:ext cx="8234680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39495" y="4383405"/>
            <a:ext cx="9362440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12079" y="5230629"/>
            <a:ext cx="1123809" cy="468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333" r="11290"/>
          <a:stretch>
            <a:fillRect/>
          </a:stretch>
        </p:blipFill>
        <p:spPr>
          <a:xfrm>
            <a:off x="753745" y="980625"/>
            <a:ext cx="9624150" cy="2414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2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7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76605" y="1075055"/>
            <a:ext cx="9386570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1898650"/>
            <a:ext cx="9583420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2713990"/>
            <a:ext cx="9556750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20725" y="3542030"/>
            <a:ext cx="9544050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27380" y="4344035"/>
            <a:ext cx="9473565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586740" y="5144135"/>
            <a:ext cx="9514205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5" grpId="0" bldLvl="0" animBg="1"/>
      <p:bldP spid="21" grpId="0" bldLvl="0" animBg="1"/>
      <p:bldP spid="29" grpId="0" bldLvl="0" animBg="1"/>
      <p:bldP spid="3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3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6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4540"/>
            <a:ext cx="9951720" cy="6015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4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36295"/>
            <a:ext cx="9768840" cy="5956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335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5465"/>
            <a:ext cx="10800000" cy="4086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4940750"/>
            <a:ext cx="10800000" cy="1773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1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1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2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92785"/>
            <a:ext cx="8886825" cy="6121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55820" y="1449705"/>
            <a:ext cx="557530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0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77875"/>
            <a:ext cx="10429240" cy="3533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24685" y="980440"/>
            <a:ext cx="8724265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4311015"/>
            <a:ext cx="10429240" cy="2560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67715" y="1556385"/>
            <a:ext cx="10686415" cy="5222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3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58950" y="2840355"/>
            <a:ext cx="9827895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16660" y="3693160"/>
            <a:ext cx="10285730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201420" y="4539615"/>
            <a:ext cx="10146665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5" grpId="0" bldLvl="0" animBg="1"/>
      <p:bldP spid="19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4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720090" y="1067435"/>
            <a:ext cx="10320020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59435" y="1915160"/>
            <a:ext cx="10382885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20090" y="2796540"/>
            <a:ext cx="10222865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767715" y="3646805"/>
            <a:ext cx="1115695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" name="直接连接符 24"/>
          <p:cNvCxnSpPr/>
          <p:nvPr/>
        </p:nvCxnSpPr>
        <p:spPr>
          <a:xfrm flipV="1">
            <a:off x="728980" y="4364990"/>
            <a:ext cx="10047605" cy="10795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5" grpId="0" bldLvl="0" animBg="1"/>
      <p:bldP spid="21" grpId="0" bldLvl="0" animBg="1"/>
      <p:bldP spid="23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9"/>
          <a:stretch>
            <a:fillRect/>
          </a:stretch>
        </p:blipFill>
        <p:spPr>
          <a:xfrm>
            <a:off x="720090" y="836480"/>
            <a:ext cx="10593305" cy="5849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487805" y="2591435"/>
            <a:ext cx="9742805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99515" y="3370580"/>
            <a:ext cx="9980295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99515" y="4180840"/>
            <a:ext cx="9916160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199515" y="5038090"/>
            <a:ext cx="10035540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271270" y="5920740"/>
            <a:ext cx="5288280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7" grpId="0" bldLvl="0" animBg="1"/>
      <p:bldP spid="24" grpId="0" bldLvl="0" animBg="1"/>
      <p:bldP spid="2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5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836110"/>
            <a:ext cx="9444990" cy="58714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755465"/>
            <a:ext cx="10800000" cy="1885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299845" y="995680"/>
            <a:ext cx="10161270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97560" y="1816100"/>
            <a:ext cx="10265410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2564580"/>
            <a:ext cx="10800000" cy="4215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6" name="矩形 25"/>
          <p:cNvSpPr/>
          <p:nvPr/>
        </p:nvSpPr>
        <p:spPr bwMode="white">
          <a:xfrm>
            <a:off x="767715" y="2626360"/>
            <a:ext cx="10265410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839470" y="3436620"/>
            <a:ext cx="10265410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95325" y="4293235"/>
            <a:ext cx="10265410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23570" y="5157470"/>
            <a:ext cx="10265410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479425" y="6021705"/>
            <a:ext cx="10265410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1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4540"/>
            <a:ext cx="9665335" cy="6008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912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821055"/>
            <a:ext cx="9307830" cy="5953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55370" y="965835"/>
            <a:ext cx="8465185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8340" y="1737360"/>
            <a:ext cx="8957310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67715" y="2484120"/>
            <a:ext cx="8753475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8340" y="3251835"/>
            <a:ext cx="8985885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732155" y="3909060"/>
            <a:ext cx="9044940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66750" y="4660265"/>
            <a:ext cx="9008110" cy="4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88340" y="5468620"/>
            <a:ext cx="8957310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688340" y="6199505"/>
            <a:ext cx="1294765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7" grpId="0" bldLvl="0" animBg="1"/>
      <p:bldP spid="18" grpId="0" bldLvl="0" animBg="1"/>
      <p:bldP spid="26" grpId="0" bldLvl="0" animBg="1"/>
      <p:bldP spid="30" grpId="0" bldLvl="0" animBg="1"/>
      <p:bldP spid="32" grpId="0" bldLvl="0" animBg="1"/>
      <p:bldP spid="36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980440"/>
            <a:ext cx="11623040" cy="401447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6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91428" y="2792893"/>
            <a:ext cx="457142" cy="505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67619" y="2821494"/>
            <a:ext cx="542857" cy="448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10230" y="3649980"/>
            <a:ext cx="695325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24570" y="3573145"/>
            <a:ext cx="733425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2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72380" y="1172243"/>
            <a:ext cx="371428" cy="381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8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2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159510" y="1120775"/>
            <a:ext cx="9123045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11505" y="1910080"/>
            <a:ext cx="9580245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63905" y="2797810"/>
            <a:ext cx="9535795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04" y="3648553"/>
            <a:ext cx="3523809" cy="50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  <p:bldP spid="19" grpId="0" bldLvl="0" animBg="1"/>
      <p:bldP spid="2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2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063115" y="3554730"/>
            <a:ext cx="892873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472565" y="4301490"/>
            <a:ext cx="9519285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08"/>
          <a:stretch>
            <a:fillRect/>
          </a:stretch>
        </p:blipFill>
        <p:spPr>
          <a:xfrm>
            <a:off x="1475105" y="5177155"/>
            <a:ext cx="10237560" cy="781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1" name="矩形 20"/>
          <p:cNvSpPr/>
          <p:nvPr/>
        </p:nvSpPr>
        <p:spPr bwMode="white">
          <a:xfrm>
            <a:off x="1376680" y="5223510"/>
            <a:ext cx="8939530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8" grpId="0" bldLvl="0" animBg="1"/>
      <p:bldP spid="2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768165"/>
            <a:ext cx="9955530" cy="6017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2025-06-20T03:45:50Z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