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4" r:id="rId5"/>
    <p:sldId id="332" r:id="rId6"/>
    <p:sldId id="330" r:id="rId7"/>
    <p:sldId id="329" r:id="rId8"/>
    <p:sldId id="328" r:id="rId9"/>
    <p:sldId id="327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2390775"/>
            <a:ext cx="8210550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3653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4805"/>
            <a:ext cx="10800000" cy="2390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5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2" name="直接连接符 1"/>
          <p:cNvCxnSpPr/>
          <p:nvPr/>
        </p:nvCxnSpPr>
        <p:spPr>
          <a:xfrm flipV="1">
            <a:off x="760095" y="980440"/>
            <a:ext cx="10664825" cy="10795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88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8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284670"/>
            <a:ext cx="10800000" cy="2864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3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