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3" r:id="rId10"/>
    <p:sldId id="352" r:id="rId11"/>
    <p:sldId id="351" r:id="rId12"/>
    <p:sldId id="350" r:id="rId13"/>
    <p:sldId id="349" r:id="rId14"/>
    <p:sldId id="348" r:id="rId15"/>
    <p:sldId id="346" r:id="rId16"/>
    <p:sldId id="345" r:id="rId17"/>
    <p:sldId id="344" r:id="rId18"/>
    <p:sldId id="343" r:id="rId19"/>
    <p:sldId id="342" r:id="rId20"/>
    <p:sldId id="341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28" r:id="rId31"/>
    <p:sldId id="327" r:id="rId32"/>
    <p:sldId id="326" r:id="rId33"/>
    <p:sldId id="325" r:id="rId34"/>
    <p:sldId id="394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2966720"/>
            <a:ext cx="88963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91590" y="1277620"/>
            <a:ext cx="901827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7235" y="2104390"/>
            <a:ext cx="131635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5070" y="3114040"/>
            <a:ext cx="911479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4082452"/>
            <a:ext cx="838095" cy="46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3" grpId="0" bldLvl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42080" y="5139690"/>
            <a:ext cx="609282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4310" y="6036945"/>
            <a:ext cx="672401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7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54825" y="2705735"/>
            <a:ext cx="208153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435" y="3575685"/>
            <a:ext cx="589026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559560" y="4725670"/>
            <a:ext cx="10153105" cy="171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26870" y="1929765"/>
            <a:ext cx="816165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5940" y="4794885"/>
            <a:ext cx="714057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20165" y="1210310"/>
            <a:ext cx="895286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144395"/>
            <a:ext cx="959167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049905"/>
            <a:ext cx="979297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41350" y="3974465"/>
            <a:ext cx="957326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90" y="4794250"/>
            <a:ext cx="954976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1990" y="5842635"/>
            <a:ext cx="918337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7" grpId="0" bldLvl="0" animBg="1"/>
      <p:bldP spid="26" grpId="0" bldLvl="0" animBg="1"/>
      <p:bldP spid="34" grpId="0" bldLvl="0" animBg="1"/>
      <p:bldP spid="4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210798" cy="582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8950"/>
            <a:ext cx="10800000" cy="17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47"/>
          <a:stretch>
            <a:fillRect/>
          </a:stretch>
        </p:blipFill>
        <p:spPr>
          <a:xfrm>
            <a:off x="839470" y="1628775"/>
            <a:ext cx="9828530" cy="504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93" b="82204"/>
          <a:stretch>
            <a:fillRect/>
          </a:stretch>
        </p:blipFill>
        <p:spPr>
          <a:xfrm>
            <a:off x="839470" y="836930"/>
            <a:ext cx="3115310" cy="76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050145" cy="607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9669145" cy="60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333" y="1219810"/>
            <a:ext cx="361904" cy="3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445575"/>
            <a:ext cx="10800000" cy="91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37995" y="2035810"/>
            <a:ext cx="991171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3063492"/>
            <a:ext cx="3447619" cy="487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9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8625" y="3542665"/>
            <a:ext cx="846645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5860" y="4298315"/>
            <a:ext cx="906970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1585" y="5122545"/>
            <a:ext cx="898398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5860" y="5986145"/>
            <a:ext cx="383349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2946400"/>
            <a:ext cx="967168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3015" y="3996055"/>
            <a:ext cx="1029525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0640" y="4930775"/>
            <a:ext cx="1024699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91428" y="5856066"/>
            <a:ext cx="2361904" cy="48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40"/>
          <a:stretch>
            <a:fillRect/>
          </a:stretch>
        </p:blipFill>
        <p:spPr>
          <a:xfrm>
            <a:off x="695325" y="6428105"/>
            <a:ext cx="10779760" cy="15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2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1125405"/>
            <a:ext cx="10779760" cy="560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2450" y="3055620"/>
            <a:ext cx="967676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9370" y="4007485"/>
            <a:ext cx="1010475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68730" y="4941570"/>
            <a:ext cx="1008824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09370" y="5744210"/>
            <a:ext cx="751840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0" grpId="0" bldLvl="0" animBg="1"/>
      <p:bldP spid="2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765175"/>
            <a:ext cx="11265535" cy="53841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19755" y="3051810"/>
            <a:ext cx="76200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333" y="3058809"/>
            <a:ext cx="485713" cy="5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1428" y="4040277"/>
            <a:ext cx="485714" cy="4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6505" y="3893820"/>
            <a:ext cx="60007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3108898"/>
            <a:ext cx="533333" cy="47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1428" y="5016844"/>
            <a:ext cx="2019047" cy="4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012315" y="3799840"/>
            <a:ext cx="886015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8765" y="4825365"/>
            <a:ext cx="760285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05405" y="3913505"/>
            <a:ext cx="884999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3735" y="4893310"/>
            <a:ext cx="953325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2063750" y="5846445"/>
            <a:ext cx="9721305" cy="82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903095" y="5931535"/>
            <a:ext cx="526542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871980" y="3883025"/>
            <a:ext cx="918146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67815" y="4820285"/>
            <a:ext cx="934720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00952" y="5897755"/>
            <a:ext cx="5628571" cy="4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