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28" r:id="rId22"/>
    <p:sldId id="327" r:id="rId23"/>
    <p:sldId id="326" r:id="rId24"/>
    <p:sldId id="325" r:id="rId25"/>
    <p:sldId id="33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2060575"/>
            <a:ext cx="76390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205" y="3717290"/>
            <a:ext cx="71342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107565"/>
            <a:ext cx="51771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4800" y="4906645"/>
            <a:ext cx="76073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2155503"/>
            <a:ext cx="361904" cy="3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3"/>
          <a:stretch>
            <a:fillRect/>
          </a:stretch>
        </p:blipFill>
        <p:spPr>
          <a:xfrm>
            <a:off x="1487805" y="1917065"/>
            <a:ext cx="9649550" cy="357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16355" y="1133475"/>
            <a:ext cx="87464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46935"/>
            <a:ext cx="93802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625" y="2969895"/>
            <a:ext cx="94551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919220"/>
            <a:ext cx="94951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805680"/>
            <a:ext cx="64630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9" grpId="0" bldLvl="0" animBg="1"/>
      <p:bldP spid="26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147935" cy="437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41780" y="3429000"/>
            <a:ext cx="97085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0635" y="4221480"/>
            <a:ext cx="100768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156835"/>
            <a:ext cx="10147935" cy="170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271270" y="5158105"/>
            <a:ext cx="97085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0125" y="5950585"/>
            <a:ext cx="100768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5425" y="2757805"/>
            <a:ext cx="87731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2850" y="3545205"/>
            <a:ext cx="90563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2850" y="4415155"/>
            <a:ext cx="897763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4760" y="5150485"/>
            <a:ext cx="88836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12729" y="6121724"/>
            <a:ext cx="3023188" cy="4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  <p:bldP spid="24" grpId="0" bldLvl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236980"/>
            <a:ext cx="96456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157095"/>
            <a:ext cx="1018667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094355"/>
            <a:ext cx="103460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959860"/>
            <a:ext cx="102114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0725" y="4932680"/>
            <a:ext cx="101422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26" grpId="0" bldLvl="0" animBg="1"/>
      <p:bldP spid="4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9190"/>
            <a:ext cx="102781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91995"/>
            <a:ext cx="1023048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2925445"/>
            <a:ext cx="101422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885565"/>
            <a:ext cx="425323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908685"/>
            <a:ext cx="11549380" cy="469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91428" y="2258544"/>
            <a:ext cx="561904" cy="4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705" y="2258695"/>
            <a:ext cx="9429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630" y="3248660"/>
            <a:ext cx="7334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5098473"/>
            <a:ext cx="552380" cy="4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0476" y="5108003"/>
            <a:ext cx="523809" cy="4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6190" y="6041939"/>
            <a:ext cx="438095" cy="4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7619" y="6070529"/>
            <a:ext cx="447619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2268161"/>
            <a:ext cx="419047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67535" y="3014345"/>
            <a:ext cx="90436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190" y="4024630"/>
            <a:ext cx="96012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52"/>
          <a:stretch>
            <a:fillRect/>
          </a:stretch>
        </p:blipFill>
        <p:spPr>
          <a:xfrm>
            <a:off x="671195" y="980440"/>
            <a:ext cx="10848697" cy="3789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9650" y="2841625"/>
            <a:ext cx="260032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855" y="2841625"/>
            <a:ext cx="29527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4110" y="3924935"/>
            <a:ext cx="23577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0415" y="3806190"/>
            <a:ext cx="22663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7" t="57659"/>
          <a:stretch>
            <a:fillRect/>
          </a:stretch>
        </p:blipFill>
        <p:spPr>
          <a:xfrm>
            <a:off x="581115" y="980625"/>
            <a:ext cx="9808586" cy="278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0"/>
          <a:stretch>
            <a:fillRect/>
          </a:stretch>
        </p:blipFill>
        <p:spPr>
          <a:xfrm>
            <a:off x="869315" y="3860800"/>
            <a:ext cx="8568780" cy="8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1745" y="1059815"/>
            <a:ext cx="19596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3395" y="1124585"/>
            <a:ext cx="112268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380" y="2060575"/>
            <a:ext cx="25584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3230" y="2060575"/>
            <a:ext cx="25584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3560" y="2996565"/>
            <a:ext cx="22263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5170" y="3932555"/>
            <a:ext cx="22263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3185" y="3932555"/>
            <a:ext cx="44062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130" y="3039745"/>
            <a:ext cx="29959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3010" y="2909570"/>
            <a:ext cx="234696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