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6" r:id="rId6"/>
    <p:sldId id="335" r:id="rId7"/>
    <p:sldId id="334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9695" y="2395220"/>
            <a:ext cx="4371975" cy="2066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3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53590" y="2190750"/>
            <a:ext cx="900112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77340" y="3326130"/>
            <a:ext cx="939292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39047" y="4403446"/>
            <a:ext cx="4000000" cy="50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9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98980" y="2294890"/>
            <a:ext cx="892111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6695" y="3326130"/>
            <a:ext cx="755650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1"/>
          <a:stretch>
            <a:fillRect/>
          </a:stretch>
        </p:blipFill>
        <p:spPr>
          <a:xfrm>
            <a:off x="695325" y="836295"/>
            <a:ext cx="9972675" cy="568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86680" y="1372235"/>
            <a:ext cx="518033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449428"/>
            <a:ext cx="1133333" cy="457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77155" y="3526790"/>
            <a:ext cx="503682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603613"/>
            <a:ext cx="1142857" cy="48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bldLvl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3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45" y="4691830"/>
            <a:ext cx="10800000" cy="201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81592" y="4892367"/>
            <a:ext cx="2104760" cy="46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4115" y="5971540"/>
            <a:ext cx="231267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57783" y="5961901"/>
            <a:ext cx="2104761" cy="49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908685"/>
            <a:ext cx="7881620" cy="3747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436560"/>
            <a:ext cx="10800000" cy="210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1901" y="4646918"/>
            <a:ext cx="3771428" cy="47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1425" y="5717832"/>
            <a:ext cx="4257142" cy="49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94"/>
          <a:stretch>
            <a:fillRect/>
          </a:stretch>
        </p:blipFill>
        <p:spPr>
          <a:xfrm>
            <a:off x="1199515" y="3068955"/>
            <a:ext cx="4320630" cy="105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6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