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7" r:id="rId17"/>
    <p:sldId id="346" r:id="rId18"/>
    <p:sldId id="345" r:id="rId19"/>
    <p:sldId id="344" r:id="rId20"/>
    <p:sldId id="343" r:id="rId21"/>
    <p:sldId id="341" r:id="rId22"/>
    <p:sldId id="340" r:id="rId23"/>
    <p:sldId id="339" r:id="rId24"/>
    <p:sldId id="338" r:id="rId25"/>
    <p:sldId id="337" r:id="rId26"/>
    <p:sldId id="336" r:id="rId27"/>
    <p:sldId id="334" r:id="rId28"/>
    <p:sldId id="333" r:id="rId29"/>
    <p:sldId id="332" r:id="rId30"/>
    <p:sldId id="331" r:id="rId31"/>
    <p:sldId id="328" r:id="rId32"/>
    <p:sldId id="327" r:id="rId33"/>
    <p:sldId id="326" r:id="rId34"/>
    <p:sldId id="325" r:id="rId35"/>
    <p:sldId id="396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2985770"/>
            <a:ext cx="73628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5031569"/>
            <a:ext cx="361904" cy="3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7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76" b="20892"/>
          <a:stretch>
            <a:fillRect/>
          </a:stretch>
        </p:blipFill>
        <p:spPr>
          <a:xfrm>
            <a:off x="720090" y="692785"/>
            <a:ext cx="3378200" cy="733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341120"/>
            <a:ext cx="9106535" cy="545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"/>
          <a:stretch>
            <a:fillRect/>
          </a:stretch>
        </p:blipFill>
        <p:spPr>
          <a:xfrm>
            <a:off x="695325" y="836295"/>
            <a:ext cx="9971405" cy="594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5260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9931400" cy="607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659765"/>
            <a:ext cx="10492105" cy="443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7"/>
          <a:stretch>
            <a:fillRect/>
          </a:stretch>
        </p:blipFill>
        <p:spPr>
          <a:xfrm>
            <a:off x="695325" y="5166360"/>
            <a:ext cx="10492105" cy="157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8767445" cy="601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565" y="2435225"/>
            <a:ext cx="52832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342755" cy="604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4951730"/>
            <a:ext cx="790067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5661025"/>
            <a:ext cx="9702800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76705" y="3118485"/>
            <a:ext cx="983869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428" y="4062529"/>
            <a:ext cx="10133333" cy="4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640" y="4978400"/>
            <a:ext cx="102997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10476" y="5922569"/>
            <a:ext cx="9047619" cy="50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1" grpId="0" bldLvl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710565"/>
            <a:ext cx="10297160" cy="87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628775"/>
            <a:ext cx="10297160" cy="517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71905" y="2564765"/>
            <a:ext cx="983869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35380" y="3355975"/>
            <a:ext cx="983869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805" y="4220845"/>
            <a:ext cx="983869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5085715"/>
            <a:ext cx="983869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6021070"/>
            <a:ext cx="983869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8885" y="1250950"/>
            <a:ext cx="994410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92960"/>
            <a:ext cx="104724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5165" y="3094355"/>
            <a:ext cx="1021588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2625" y="3860165"/>
            <a:ext cx="1022794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5015018"/>
            <a:ext cx="1904761" cy="47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0" grpId="0" bldLvl="0" animBg="1"/>
      <p:bldP spid="23" grpId="0" bldLvl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91590" y="1181735"/>
            <a:ext cx="980186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1934845"/>
            <a:ext cx="1033208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7710" y="3054350"/>
            <a:ext cx="1050226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7075" y="3862070"/>
            <a:ext cx="1036320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27710" y="4676140"/>
            <a:ext cx="1023620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18820" y="5749290"/>
            <a:ext cx="752475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3" grpId="0" bldLvl="0" animBg="1"/>
      <p:bldP spid="29" grpId="0" bldLvl="0" animBg="1"/>
      <p:bldP spid="36" grpId="0" bldLvl="0" animBg="1"/>
      <p:bldP spid="4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836295"/>
            <a:ext cx="11000740" cy="48037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10476" y="2126957"/>
            <a:ext cx="552380" cy="44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720" y="1974850"/>
            <a:ext cx="82867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4761" y="3062378"/>
            <a:ext cx="542857" cy="50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0720" y="3075305"/>
            <a:ext cx="110490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1277194"/>
            <a:ext cx="361904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5063507"/>
            <a:ext cx="1085714" cy="43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857" y="5034895"/>
            <a:ext cx="1095238" cy="5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694545" cy="595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2246630"/>
            <a:ext cx="519049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2580" y="4047490"/>
            <a:ext cx="841311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3015" y="5111750"/>
            <a:ext cx="54825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