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1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4"/>
        <p:guide pos="381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3086100"/>
            <a:ext cx="1122045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4481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400300" y="2321560"/>
            <a:ext cx="2016125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74520" y="2734945"/>
            <a:ext cx="254063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23720" y="3231515"/>
            <a:ext cx="2688590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51660" y="3811270"/>
            <a:ext cx="2622550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69440" y="4253865"/>
            <a:ext cx="255206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857234" y="4808205"/>
            <a:ext cx="2035649" cy="307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1" grpId="0" bldLvl="0" animBg="1"/>
      <p:bldP spid="13" grpId="0" bldLvl="0" animBg="1"/>
      <p:bldP spid="16" grpId="0" bldLvl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70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62115" y="1220470"/>
            <a:ext cx="206502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32475" y="1916430"/>
            <a:ext cx="304101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01360" y="2484120"/>
            <a:ext cx="300101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730875" y="3225165"/>
            <a:ext cx="314261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715635" y="3910965"/>
            <a:ext cx="308673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801995" y="4578985"/>
            <a:ext cx="293116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5824855" y="5248275"/>
            <a:ext cx="295465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5824855" y="5949950"/>
            <a:ext cx="231013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817245" y="977265"/>
            <a:ext cx="8230870" cy="3175"/>
          </a:xfrm>
          <a:prstGeom prst="line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19" grpId="0" bldLvl="0" animBg="1"/>
      <p:bldP spid="26" grpId="0" bldLvl="0" animBg="1"/>
      <p:bldP spid="33" grpId="0" bldLvl="0" animBg="1"/>
      <p:bldP spid="35" grpId="0" bldLvl="0" animBg="1"/>
      <p:bldP spid="3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9501505" cy="5935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02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869680" y="4421505"/>
            <a:ext cx="206946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1257935" y="5589270"/>
            <a:ext cx="10166985" cy="5651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01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51545" y="3058795"/>
            <a:ext cx="50863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27896" y="5136790"/>
            <a:ext cx="1878207" cy="396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27896" y="5886970"/>
            <a:ext cx="956335" cy="405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5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1360" y="1052195"/>
            <a:ext cx="895667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815" y="1844675"/>
            <a:ext cx="10607675" cy="222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02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78100" y="2830830"/>
            <a:ext cx="845439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11985" y="3514725"/>
            <a:ext cx="736219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59685" y="5278120"/>
            <a:ext cx="885317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062874" y="6106313"/>
            <a:ext cx="4874817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bldLvl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8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 flipV="1">
            <a:off x="1991360" y="1052195"/>
            <a:ext cx="9099550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 flipV="1">
            <a:off x="720090" y="1772285"/>
            <a:ext cx="9099550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8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04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2585" y="4585970"/>
            <a:ext cx="829754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24280" y="5410200"/>
            <a:ext cx="8805545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08405" y="6170930"/>
            <a:ext cx="67310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3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2145" y="1052195"/>
            <a:ext cx="922782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1700530"/>
            <a:ext cx="10476865" cy="202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9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1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2540" y="1181735"/>
            <a:ext cx="975804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1935480"/>
            <a:ext cx="1024763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59130" y="2813685"/>
            <a:ext cx="1056322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90" y="3581400"/>
            <a:ext cx="1028001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81990" y="4500245"/>
            <a:ext cx="955675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24" grpId="0" bldLvl="0" animBg="1"/>
      <p:bldP spid="27" grpId="0" bldLvl="0" animBg="1"/>
      <p:bldP spid="3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9605" y="1124585"/>
            <a:ext cx="902906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1738630"/>
            <a:ext cx="10619740" cy="479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1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619" y="2030502"/>
            <a:ext cx="9866666" cy="381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745706"/>
            <a:ext cx="10752380" cy="362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451375"/>
            <a:ext cx="10733333" cy="371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4157345"/>
            <a:ext cx="1098296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862830"/>
            <a:ext cx="1089596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5568315"/>
            <a:ext cx="1093470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  <p:bldP spid="1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81661"/>
            <a:ext cx="10752380" cy="371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886585"/>
            <a:ext cx="1116203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1025" y="2601595"/>
            <a:ext cx="1097661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306862"/>
            <a:ext cx="9771428" cy="371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bldLvl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05330" y="1955800"/>
            <a:ext cx="224790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62905" y="1955800"/>
            <a:ext cx="237172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58305" y="3686810"/>
            <a:ext cx="235077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67619" y="3715633"/>
            <a:ext cx="504761" cy="43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515860"/>
            <a:ext cx="3295238" cy="495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29523" y="1200635"/>
            <a:ext cx="2209523" cy="495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77730" y="1138555"/>
            <a:ext cx="107569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077071"/>
            <a:ext cx="2838095" cy="43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17745" y="2001520"/>
            <a:ext cx="230251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15355" y="3705860"/>
            <a:ext cx="419290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10476" y="4544428"/>
            <a:ext cx="3742857" cy="495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  <p:bldP spid="11" grpId="0" bldLvl="0" animBg="1"/>
      <p:bldP spid="12" grpId="0" bldLvl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26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82082" y="1104987"/>
            <a:ext cx="1386171" cy="432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6798" y="1844727"/>
            <a:ext cx="1975501" cy="432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49065" y="1836420"/>
            <a:ext cx="368300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38290" y="3218815"/>
            <a:ext cx="246507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89025" y="3925570"/>
            <a:ext cx="251079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98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772100"/>
            <a:ext cx="10800000" cy="2474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60"/>
          <a:stretch>
            <a:fillRect/>
          </a:stretch>
        </p:blipFill>
        <p:spPr>
          <a:xfrm>
            <a:off x="1630680" y="836295"/>
            <a:ext cx="9864815" cy="862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992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0655" y="1923794"/>
            <a:ext cx="287014" cy="32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mY1OTU5ZTcwNTE4YWNmMThhMTBjNzgzM2Q1Mjg4Y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WPS 演示</Application>
  <PresentationFormat>宽屏</PresentationFormat>
  <Paragraphs>4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