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46" r:id="rId13"/>
    <p:sldId id="327" r:id="rId14"/>
    <p:sldId id="326" r:id="rId15"/>
    <p:sldId id="34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042920"/>
            <a:ext cx="67913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12"/>
          <a:stretch>
            <a:fillRect/>
          </a:stretch>
        </p:blipFill>
        <p:spPr>
          <a:xfrm>
            <a:off x="720090" y="972185"/>
            <a:ext cx="10899775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451610" y="3527425"/>
            <a:ext cx="952563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364990"/>
            <a:ext cx="9525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87170" y="5156835"/>
            <a:ext cx="9525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3" t="66802"/>
          <a:stretch>
            <a:fillRect/>
          </a:stretch>
        </p:blipFill>
        <p:spPr>
          <a:xfrm>
            <a:off x="839560" y="1053015"/>
            <a:ext cx="10060215" cy="243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67080" y="1124585"/>
            <a:ext cx="952563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6740" y="1962150"/>
            <a:ext cx="9525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02640" y="2753995"/>
            <a:ext cx="952563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05735" y="1086485"/>
            <a:ext cx="70713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1906905"/>
            <a:ext cx="915162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9455" y="2679065"/>
            <a:ext cx="61468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99185" y="3441700"/>
            <a:ext cx="87445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59765" y="4254500"/>
            <a:ext cx="92729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75310" y="5060315"/>
            <a:ext cx="92583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1990" y="5883910"/>
            <a:ext cx="57880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0" grpId="0" bldLvl="0" animBg="1"/>
      <p:bldP spid="30" grpId="0" bldLvl="0" animBg="1"/>
      <p:bldP spid="39" grpId="0" bldLvl="0" animBg="1"/>
      <p:bldP spid="46" grpId="0" bldLvl="0" animBg="1"/>
      <p:bldP spid="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23"/>
          <a:stretch>
            <a:fillRect/>
          </a:stretch>
        </p:blipFill>
        <p:spPr>
          <a:xfrm>
            <a:off x="720090" y="972185"/>
            <a:ext cx="10899775" cy="490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972185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720090" y="1844675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623570" y="2636520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23570" y="3428365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695325" y="4220210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695325" y="5083810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77" r="13189"/>
          <a:stretch>
            <a:fillRect/>
          </a:stretch>
        </p:blipFill>
        <p:spPr>
          <a:xfrm>
            <a:off x="690245" y="1053015"/>
            <a:ext cx="9462225" cy="24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1043940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720090" y="1844675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623570" y="2636520"/>
            <a:ext cx="927290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3" grpId="0" bldLvl="0" animBg="1"/>
      <p:bldP spid="6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082405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0895" y="3529965"/>
            <a:ext cx="85534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350940"/>
            <a:ext cx="2685714" cy="56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740" y="1134110"/>
            <a:ext cx="86798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36115"/>
            <a:ext cx="926592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747010"/>
            <a:ext cx="92659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355" y="3535680"/>
            <a:ext cx="93319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4378960"/>
            <a:ext cx="36290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7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50"/>
          <a:stretch>
            <a:fillRect/>
          </a:stretch>
        </p:blipFill>
        <p:spPr>
          <a:xfrm>
            <a:off x="1271270" y="2637155"/>
            <a:ext cx="10800080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03" r="4885"/>
          <a:stretch>
            <a:fillRect/>
          </a:stretch>
        </p:blipFill>
        <p:spPr>
          <a:xfrm>
            <a:off x="890270" y="1053015"/>
            <a:ext cx="10272485" cy="24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