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  <p:sldId id="372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966720"/>
            <a:ext cx="73818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5897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1295"/>
            <a:ext cx="10800000" cy="2523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1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2052994"/>
            <a:ext cx="428571" cy="38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8"/>
          <a:stretch>
            <a:fillRect/>
          </a:stretch>
        </p:blipFill>
        <p:spPr>
          <a:xfrm>
            <a:off x="1271270" y="2781300"/>
            <a:ext cx="5256620" cy="33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3506470"/>
            <a:ext cx="966914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4760" y="4413250"/>
            <a:ext cx="50939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86890" y="3604895"/>
            <a:ext cx="971486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2850" y="4473575"/>
            <a:ext cx="101834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2850" y="5294630"/>
            <a:ext cx="797623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3602990"/>
            <a:ext cx="96647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4509770"/>
            <a:ext cx="102393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0952" y="5437311"/>
            <a:ext cx="4514285" cy="4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6030" y="1184275"/>
            <a:ext cx="95973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09775"/>
            <a:ext cx="103130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70835"/>
            <a:ext cx="103130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21100"/>
            <a:ext cx="72948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052830"/>
            <a:ext cx="11671935" cy="35998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05714" y="2077726"/>
            <a:ext cx="552380" cy="4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3070" y="1948815"/>
            <a:ext cx="11049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476" y="2926085"/>
            <a:ext cx="561904" cy="4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180" y="2909570"/>
            <a:ext cx="5905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047" y="4670463"/>
            <a:ext cx="361904" cy="3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2096280"/>
            <a:ext cx="371428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1565" y="3665855"/>
            <a:ext cx="280225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7619" y="4611621"/>
            <a:ext cx="1047619" cy="46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2140" y="1909445"/>
            <a:ext cx="959675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590" y="2815590"/>
            <a:ext cx="102304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55395" y="3575685"/>
            <a:ext cx="55270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3755"/>
            <a:ext cx="10045065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00550"/>
            <a:ext cx="10800000" cy="2523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85305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