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44" r:id="rId5"/>
    <p:sldId id="343" r:id="rId6"/>
    <p:sldId id="342" r:id="rId7"/>
    <p:sldId id="341" r:id="rId8"/>
    <p:sldId id="340" r:id="rId9"/>
    <p:sldId id="339" r:id="rId10"/>
    <p:sldId id="338" r:id="rId11"/>
    <p:sldId id="337" r:id="rId12"/>
    <p:sldId id="336" r:id="rId13"/>
    <p:sldId id="335" r:id="rId14"/>
    <p:sldId id="334" r:id="rId15"/>
    <p:sldId id="333" r:id="rId16"/>
    <p:sldId id="332" r:id="rId17"/>
    <p:sldId id="331" r:id="rId18"/>
    <p:sldId id="330" r:id="rId19"/>
    <p:sldId id="328" r:id="rId20"/>
    <p:sldId id="327" r:id="rId21"/>
    <p:sldId id="326" r:id="rId22"/>
    <p:sldId id="325" r:id="rId23"/>
    <p:sldId id="364" r:id="rId24"/>
  </p:sldIdLst>
  <p:sldSz cx="12192000" cy="6858000"/>
  <p:notesSz cx="6858000" cy="9144000"/>
  <p:custDataLst>
    <p:tags r:id="rId2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8" Type="http://schemas.openxmlformats.org/officeDocument/2006/relationships/tags" Target="tags/tag1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0150" y="2957195"/>
            <a:ext cx="9791700" cy="9429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48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5747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934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70" y="908685"/>
            <a:ext cx="10033000" cy="58229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2492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642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196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285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462857" y="2203612"/>
            <a:ext cx="371428" cy="381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557"/>
          <a:stretch>
            <a:fillRect/>
          </a:stretch>
        </p:blipFill>
        <p:spPr>
          <a:xfrm>
            <a:off x="1271270" y="2853055"/>
            <a:ext cx="5231855" cy="35540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752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824990" y="3028950"/>
            <a:ext cx="9695180" cy="501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262857" y="3969455"/>
            <a:ext cx="780952" cy="4391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0736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14500" y="3511550"/>
            <a:ext cx="8812530" cy="539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204595" y="4323715"/>
            <a:ext cx="9323070" cy="584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204595" y="5188585"/>
            <a:ext cx="9259570" cy="522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1204595" y="6026785"/>
            <a:ext cx="7152640" cy="480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  <p:bldP spid="18" grpId="0" bldLvl="0" animBg="1"/>
      <p:bldP spid="20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4064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0808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24660" y="3533775"/>
            <a:ext cx="8983980" cy="549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54760" y="4269105"/>
            <a:ext cx="9284970" cy="636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217930" y="5195570"/>
            <a:ext cx="9220200" cy="522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261712" y="6111423"/>
            <a:ext cx="1651347" cy="4545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2" grpId="0" bldLvl="0" animBg="1"/>
      <p:bldP spid="1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074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815465" y="2945130"/>
            <a:ext cx="9705340" cy="542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262857" y="3907471"/>
            <a:ext cx="7504761" cy="4860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1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7035" y="836930"/>
            <a:ext cx="11524615" cy="399478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8079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6716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970362" y="2882943"/>
            <a:ext cx="479858" cy="398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827338" y="2855773"/>
            <a:ext cx="534182" cy="4437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010535" y="3618230"/>
            <a:ext cx="733425" cy="469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017471" y="3716150"/>
            <a:ext cx="823908" cy="371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175455" y="4549358"/>
            <a:ext cx="353103" cy="3622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bldLvl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517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843809" y="1229790"/>
            <a:ext cx="1047619" cy="477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063115" y="3728085"/>
            <a:ext cx="5641340" cy="585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508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653333" y="3738220"/>
            <a:ext cx="2133332" cy="4864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043809" y="5464723"/>
            <a:ext cx="4580952" cy="4960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312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2230755" y="3601720"/>
            <a:ext cx="5946140" cy="695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8815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48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ODkwMDZkNjI5MWMxMWFmNGUwYTNhYTU2OGY1NTU5YTc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64</cp:revision>
  <dcterms:created xsi:type="dcterms:W3CDTF">2015-09-16T06:44:00Z</dcterms:created>
  <dcterms:modified xsi:type="dcterms:W3CDTF">2025-06-20T03:49:04Z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