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2433320"/>
            <a:ext cx="426720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5000" y="2689860"/>
            <a:ext cx="785876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6507" y="3606352"/>
            <a:ext cx="5197883" cy="44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05000" y="5126990"/>
            <a:ext cx="783082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9576" y="6113647"/>
            <a:ext cx="423280" cy="33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5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10024110" cy="59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6980" y="1172210"/>
            <a:ext cx="72650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96770"/>
            <a:ext cx="103371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11805"/>
            <a:ext cx="103600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927475"/>
            <a:ext cx="102692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757420"/>
            <a:ext cx="103600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03910" y="5767705"/>
            <a:ext cx="32277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21" grpId="0" bldLvl="0" animBg="1"/>
      <p:bldP spid="30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9417" y="2031503"/>
            <a:ext cx="2445243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495" y="2987675"/>
            <a:ext cx="26130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086301"/>
            <a:ext cx="876190" cy="4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8305" y="4038600"/>
            <a:ext cx="79444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72020"/>
            <a:ext cx="1685714" cy="5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4031527"/>
            <a:ext cx="6152380" cy="5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48405" y="2887345"/>
            <a:ext cx="37782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3968110"/>
            <a:ext cx="3733334" cy="49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2872105"/>
            <a:ext cx="377507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4010507"/>
            <a:ext cx="4761904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069590"/>
            <a:ext cx="485714" cy="4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523" y="4994101"/>
            <a:ext cx="561904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4975039"/>
            <a:ext cx="1047619" cy="4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