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7" r:id="rId5"/>
    <p:sldId id="366" r:id="rId6"/>
    <p:sldId id="365" r:id="rId7"/>
    <p:sldId id="364" r:id="rId8"/>
    <p:sldId id="363" r:id="rId9"/>
    <p:sldId id="362" r:id="rId10"/>
    <p:sldId id="360" r:id="rId11"/>
    <p:sldId id="359" r:id="rId12"/>
    <p:sldId id="358" r:id="rId13"/>
    <p:sldId id="357" r:id="rId14"/>
    <p:sldId id="356" r:id="rId15"/>
    <p:sldId id="355" r:id="rId16"/>
    <p:sldId id="354" r:id="rId17"/>
    <p:sldId id="353" r:id="rId18"/>
    <p:sldId id="352" r:id="rId19"/>
    <p:sldId id="351" r:id="rId20"/>
    <p:sldId id="350" r:id="rId21"/>
    <p:sldId id="349" r:id="rId22"/>
    <p:sldId id="348" r:id="rId23"/>
    <p:sldId id="347" r:id="rId24"/>
    <p:sldId id="345" r:id="rId25"/>
    <p:sldId id="344" r:id="rId26"/>
    <p:sldId id="343" r:id="rId27"/>
    <p:sldId id="342" r:id="rId28"/>
    <p:sldId id="341" r:id="rId29"/>
    <p:sldId id="340" r:id="rId30"/>
    <p:sldId id="339" r:id="rId31"/>
    <p:sldId id="337" r:id="rId32"/>
    <p:sldId id="336" r:id="rId33"/>
    <p:sldId id="335" r:id="rId34"/>
    <p:sldId id="334" r:id="rId35"/>
    <p:sldId id="333" r:id="rId36"/>
    <p:sldId id="332" r:id="rId37"/>
    <p:sldId id="330" r:id="rId38"/>
    <p:sldId id="329" r:id="rId39"/>
    <p:sldId id="328" r:id="rId40"/>
    <p:sldId id="327" r:id="rId41"/>
    <p:sldId id="326" r:id="rId42"/>
    <p:sldId id="325" r:id="rId43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gs" Target="tags/tag1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1895" y="2976245"/>
            <a:ext cx="726757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98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60625" y="1214755"/>
            <a:ext cx="550481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65520" y="2760345"/>
            <a:ext cx="316674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58340" y="3611880"/>
            <a:ext cx="749236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58340" y="4451985"/>
            <a:ext cx="392938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745"/>
            <a:ext cx="10800000" cy="5456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6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53333" y="2087038"/>
            <a:ext cx="1161904" cy="447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5714" y="3001941"/>
            <a:ext cx="1076190" cy="45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4030" y="2851150"/>
            <a:ext cx="317373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7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604010" y="2902585"/>
            <a:ext cx="483997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8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14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81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09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67"/>
          <a:stretch>
            <a:fillRect/>
          </a:stretch>
        </p:blipFill>
        <p:spPr>
          <a:xfrm>
            <a:off x="1559560" y="972185"/>
            <a:ext cx="9864090" cy="886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988635"/>
            <a:ext cx="10800000" cy="182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8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30" y="685165"/>
            <a:ext cx="10344150" cy="2701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3357245"/>
            <a:ext cx="10344150" cy="3551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6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8766175" cy="5972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81420" y="1610360"/>
            <a:ext cx="60706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99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971490"/>
            <a:ext cx="10800000" cy="454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3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7705" y="1228725"/>
            <a:ext cx="909320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1988820"/>
            <a:ext cx="10431145" cy="383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1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712595" y="3063240"/>
            <a:ext cx="963549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20140" y="4057015"/>
            <a:ext cx="1030414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20000" y="5018099"/>
            <a:ext cx="10114285" cy="51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1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7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81735"/>
            <a:ext cx="1024064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5815" y="1977390"/>
            <a:ext cx="1032256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5315" y="2935605"/>
            <a:ext cx="1029525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870960"/>
            <a:ext cx="801433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1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61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9260" y="2760980"/>
            <a:ext cx="848360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09675" y="3515995"/>
            <a:ext cx="909002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16330" y="4265295"/>
            <a:ext cx="910399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93165" y="5167630"/>
            <a:ext cx="902652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201342" y="6115460"/>
            <a:ext cx="692457" cy="380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0" grpId="0" bldLvl="0" animBg="1"/>
      <p:bldP spid="21" grpId="0" bldLvl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9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91428" y="3070812"/>
            <a:ext cx="485714" cy="477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00952" y="3089892"/>
            <a:ext cx="866666" cy="419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77142" y="3996197"/>
            <a:ext cx="457142" cy="467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10295" y="3952240"/>
            <a:ext cx="103187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3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7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91590" y="1129665"/>
            <a:ext cx="968756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1941195"/>
            <a:ext cx="1024318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863215"/>
            <a:ext cx="1025271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04" y="3945594"/>
            <a:ext cx="1904761" cy="505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72380" y="1248449"/>
            <a:ext cx="371428" cy="38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24761" y="3993883"/>
            <a:ext cx="1076190" cy="45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5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1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43555" y="1299845"/>
            <a:ext cx="717550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089150"/>
            <a:ext cx="944689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24625"/>
            <a:ext cx="10800000" cy="3659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white">
          <a:xfrm>
            <a:off x="681904" y="3105674"/>
            <a:ext cx="6066666" cy="514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957830" y="3855720"/>
            <a:ext cx="712406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20090" y="4857750"/>
            <a:ext cx="936180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5641340"/>
            <a:ext cx="299085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97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mY1OTU5ZTcwNTE4YWNmMThhMTBjNzgzM2Q1Mjg4Y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