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4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0" y="2528570"/>
            <a:ext cx="6515100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74" r="13552"/>
          <a:stretch>
            <a:fillRect/>
          </a:stretch>
        </p:blipFill>
        <p:spPr>
          <a:xfrm>
            <a:off x="839470" y="1053015"/>
            <a:ext cx="9336495" cy="257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1" name="矩形 50"/>
          <p:cNvSpPr/>
          <p:nvPr/>
        </p:nvSpPr>
        <p:spPr bwMode="white">
          <a:xfrm>
            <a:off x="751840" y="1099185"/>
            <a:ext cx="947102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715645" y="1936750"/>
            <a:ext cx="939101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715645" y="2781300"/>
            <a:ext cx="939101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52" grpId="0" bldLvl="0" animBg="1"/>
      <p:bldP spid="5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7"/>
          <a:stretch>
            <a:fillRect/>
          </a:stretch>
        </p:blipFill>
        <p:spPr>
          <a:xfrm>
            <a:off x="551180" y="1124585"/>
            <a:ext cx="10899775" cy="3393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4437195"/>
            <a:ext cx="10800000" cy="1721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13"/>
          <a:stretch>
            <a:fillRect/>
          </a:stretch>
        </p:blipFill>
        <p:spPr>
          <a:xfrm>
            <a:off x="335280" y="1125405"/>
            <a:ext cx="10899775" cy="3301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6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30368" y="1196648"/>
            <a:ext cx="1122886" cy="494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7645" y="5048885"/>
            <a:ext cx="872363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5861685"/>
            <a:ext cx="872363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58005" y="3183890"/>
            <a:ext cx="289941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2330" y="4078605"/>
            <a:ext cx="257810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37840" y="5014595"/>
            <a:ext cx="204025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786666" y="5156401"/>
            <a:ext cx="514285" cy="333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57300" y="5941060"/>
            <a:ext cx="140906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  <p:bldP spid="16" grpId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18"/>
          <a:stretch>
            <a:fillRect/>
          </a:stretch>
        </p:blipFill>
        <p:spPr>
          <a:xfrm>
            <a:off x="551180" y="980440"/>
            <a:ext cx="10899775" cy="519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" t="65662"/>
          <a:stretch>
            <a:fillRect/>
          </a:stretch>
        </p:blipFill>
        <p:spPr>
          <a:xfrm>
            <a:off x="767170" y="1053015"/>
            <a:ext cx="10348505" cy="267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836930"/>
            <a:ext cx="10583545" cy="583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6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4965" y="1221659"/>
            <a:ext cx="1130786" cy="51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8495" y="2826385"/>
            <a:ext cx="568388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8140" y="3637915"/>
            <a:ext cx="857123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92580" y="4449445"/>
            <a:ext cx="875411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01470" y="5252085"/>
            <a:ext cx="859726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74800" y="6054090"/>
            <a:ext cx="597979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3" grpId="0" bldLvl="0" animBg="1"/>
      <p:bldP spid="17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2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34565" y="3599815"/>
            <a:ext cx="861631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37"/>
          <a:stretch>
            <a:fillRect/>
          </a:stretch>
        </p:blipFill>
        <p:spPr>
          <a:xfrm>
            <a:off x="1559560" y="4415155"/>
            <a:ext cx="10800080" cy="189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343660" y="4509135"/>
            <a:ext cx="939101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3660" y="5373370"/>
            <a:ext cx="939101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12" r="14222"/>
          <a:stretch>
            <a:fillRect/>
          </a:stretch>
        </p:blipFill>
        <p:spPr>
          <a:xfrm>
            <a:off x="839470" y="980625"/>
            <a:ext cx="9264105" cy="1688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95"/>
          <a:stretch>
            <a:fillRect/>
          </a:stretch>
        </p:blipFill>
        <p:spPr>
          <a:xfrm>
            <a:off x="839470" y="2708910"/>
            <a:ext cx="10785727" cy="3418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2" name="矩形 31"/>
          <p:cNvSpPr/>
          <p:nvPr/>
        </p:nvSpPr>
        <p:spPr bwMode="white">
          <a:xfrm>
            <a:off x="812165" y="980440"/>
            <a:ext cx="929132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96265" y="1818005"/>
            <a:ext cx="939101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96265" y="2734310"/>
            <a:ext cx="939101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12800" y="3573145"/>
            <a:ext cx="946213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67715" y="4436745"/>
            <a:ext cx="939101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67715" y="5270500"/>
            <a:ext cx="939101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03" r="14103"/>
          <a:stretch>
            <a:fillRect/>
          </a:stretch>
        </p:blipFill>
        <p:spPr>
          <a:xfrm>
            <a:off x="702945" y="836480"/>
            <a:ext cx="9264665" cy="259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81"/>
          <a:stretch>
            <a:fillRect/>
          </a:stretch>
        </p:blipFill>
        <p:spPr>
          <a:xfrm>
            <a:off x="702945" y="3501390"/>
            <a:ext cx="10800080" cy="259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1" name="矩形 50"/>
          <p:cNvSpPr/>
          <p:nvPr/>
        </p:nvSpPr>
        <p:spPr bwMode="white">
          <a:xfrm>
            <a:off x="632460" y="908685"/>
            <a:ext cx="947102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596265" y="1746250"/>
            <a:ext cx="939101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596265" y="2662555"/>
            <a:ext cx="939101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812800" y="3501390"/>
            <a:ext cx="946213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767715" y="4364990"/>
            <a:ext cx="939101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31825" y="5228590"/>
            <a:ext cx="952690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