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3086100"/>
            <a:ext cx="1125855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6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2857" y="3105896"/>
            <a:ext cx="1009523" cy="43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690" y="1145540"/>
            <a:ext cx="103441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3809" y="3117432"/>
            <a:ext cx="1066666" cy="47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/>
          <a:stretch>
            <a:fillRect/>
          </a:stretch>
        </p:blipFill>
        <p:spPr>
          <a:xfrm>
            <a:off x="767080" y="764540"/>
            <a:ext cx="10233660" cy="593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7"/>
          <a:stretch>
            <a:fillRect/>
          </a:stretch>
        </p:blipFill>
        <p:spPr>
          <a:xfrm>
            <a:off x="695960" y="908870"/>
            <a:ext cx="10800080" cy="5500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068705" y="3023235"/>
            <a:ext cx="979424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1360" y="4009390"/>
            <a:ext cx="1013206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2295" y="4934585"/>
            <a:ext cx="1028001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5959028"/>
            <a:ext cx="9133333" cy="50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7" grpId="0" bldLvl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11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17188" y="5320150"/>
            <a:ext cx="4373622" cy="46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4770" y="6034405"/>
            <a:ext cx="336359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2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67830" y="1941830"/>
            <a:ext cx="295338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67505" y="2813050"/>
            <a:ext cx="629539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0476" y="3738146"/>
            <a:ext cx="2609523" cy="495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30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16295" y="2931160"/>
            <a:ext cx="340042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47135" y="3736975"/>
            <a:ext cx="401383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41258" y="5246871"/>
            <a:ext cx="927020" cy="36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22562" y="5977128"/>
            <a:ext cx="1862245" cy="41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755650" y="6741160"/>
            <a:ext cx="8724900" cy="9525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4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24761" y="4687928"/>
            <a:ext cx="1057142" cy="49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0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89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84985" y="3433445"/>
            <a:ext cx="934910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4605" y="4341495"/>
            <a:ext cx="996442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01420" y="5193030"/>
            <a:ext cx="1000188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50315" y="6011545"/>
            <a:ext cx="976503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6" grpId="0" bldLvl="0" animBg="1"/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1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36270" y="1078230"/>
            <a:ext cx="1018857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2625" y="1797050"/>
            <a:ext cx="1017968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2879090"/>
            <a:ext cx="92456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1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3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1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044065" y="4368800"/>
            <a:ext cx="851789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20000" y="5445286"/>
            <a:ext cx="742857" cy="47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3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31330" y="3753485"/>
            <a:ext cx="180340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96190" y="4620728"/>
            <a:ext cx="1019047" cy="485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45400" y="4620895"/>
            <a:ext cx="204597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29523" y="5497185"/>
            <a:ext cx="1028571" cy="46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10" grpId="0" bldLvl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72380" y="2944275"/>
            <a:ext cx="371428" cy="38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3449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0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7375" y="2035949"/>
            <a:ext cx="541115" cy="48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2412" y="3696076"/>
            <a:ext cx="531944" cy="48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83840" y="5347031"/>
            <a:ext cx="541115" cy="48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05714" y="2297424"/>
            <a:ext cx="333333" cy="38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2857" y="4156832"/>
            <a:ext cx="361904" cy="39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58095" y="4166368"/>
            <a:ext cx="419047" cy="38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8571" y="5100840"/>
            <a:ext cx="371427" cy="371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8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8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96180" y="3028315"/>
            <a:ext cx="102870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43809" y="4040731"/>
            <a:ext cx="428571" cy="44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6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48571" y="1315057"/>
            <a:ext cx="333333" cy="37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14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988635"/>
            <a:ext cx="10800000" cy="1828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63090" y="2946400"/>
            <a:ext cx="951738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9515" y="3866515"/>
            <a:ext cx="780605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