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42" r:id="rId6"/>
    <p:sldId id="332" r:id="rId7"/>
    <p:sldId id="343" r:id="rId8"/>
    <p:sldId id="331" r:id="rId9"/>
    <p:sldId id="330" r:id="rId10"/>
    <p:sldId id="328" r:id="rId11"/>
    <p:sldId id="327" r:id="rId12"/>
    <p:sldId id="326" r:id="rId13"/>
    <p:sldId id="344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2519045"/>
            <a:ext cx="6315075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6070" y="4756785"/>
            <a:ext cx="294513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3070" y="5424170"/>
            <a:ext cx="36074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09"/>
          <a:stretch>
            <a:fillRect/>
          </a:stretch>
        </p:blipFill>
        <p:spPr>
          <a:xfrm>
            <a:off x="623570" y="836295"/>
            <a:ext cx="10899775" cy="588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645920" y="3428365"/>
            <a:ext cx="97002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343660" y="4293235"/>
            <a:ext cx="100266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165860" y="5085080"/>
            <a:ext cx="101180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281430" y="5949950"/>
            <a:ext cx="100266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" t="78099"/>
          <a:stretch>
            <a:fillRect/>
          </a:stretch>
        </p:blipFill>
        <p:spPr>
          <a:xfrm>
            <a:off x="695415" y="908870"/>
            <a:ext cx="10348505" cy="163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27"/>
          <a:stretch>
            <a:fillRect/>
          </a:stretch>
        </p:blipFill>
        <p:spPr>
          <a:xfrm>
            <a:off x="767080" y="2618740"/>
            <a:ext cx="10899775" cy="340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/>
        </p:nvSpPr>
        <p:spPr bwMode="white">
          <a:xfrm>
            <a:off x="787400" y="981075"/>
            <a:ext cx="1006792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753110" y="1845945"/>
            <a:ext cx="101473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575310" y="2709545"/>
            <a:ext cx="103244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90880" y="3574415"/>
            <a:ext cx="1021461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753110" y="4364990"/>
            <a:ext cx="103244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695325" y="5229860"/>
            <a:ext cx="1038796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5" r="5755"/>
          <a:stretch>
            <a:fillRect/>
          </a:stretch>
        </p:blipFill>
        <p:spPr>
          <a:xfrm>
            <a:off x="720090" y="981260"/>
            <a:ext cx="10272485" cy="335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/>
        </p:nvSpPr>
        <p:spPr bwMode="white">
          <a:xfrm>
            <a:off x="715645" y="1052195"/>
            <a:ext cx="1015619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769620" y="1917065"/>
            <a:ext cx="1014730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591820" y="2703195"/>
            <a:ext cx="1032446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7370" y="3586480"/>
            <a:ext cx="1032446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32"/>
          <a:stretch>
            <a:fillRect/>
          </a:stretch>
        </p:blipFill>
        <p:spPr>
          <a:xfrm>
            <a:off x="720090" y="972185"/>
            <a:ext cx="10899775" cy="49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/>
        </p:nvSpPr>
        <p:spPr bwMode="white">
          <a:xfrm>
            <a:off x="1055370" y="1083310"/>
            <a:ext cx="98729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1916430"/>
            <a:ext cx="103657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695325" y="2749550"/>
            <a:ext cx="103657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551180" y="3517265"/>
            <a:ext cx="103657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551180" y="4364990"/>
            <a:ext cx="103657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562610" y="5156835"/>
            <a:ext cx="103657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2" grpId="0" bldLvl="0" animBg="1"/>
      <p:bldP spid="60" grpId="0" bldLvl="0" animBg="1"/>
      <p:bldP spid="61" grpId="0" bldLvl="0" animBg="1"/>
      <p:bldP spid="62" grpId="0" bldLvl="0" animBg="1"/>
      <p:bldP spid="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57" r="5755"/>
          <a:stretch>
            <a:fillRect/>
          </a:stretch>
        </p:blipFill>
        <p:spPr>
          <a:xfrm>
            <a:off x="767715" y="1052645"/>
            <a:ext cx="10272395" cy="246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1" name="矩形 60"/>
          <p:cNvSpPr/>
          <p:nvPr/>
        </p:nvSpPr>
        <p:spPr bwMode="white">
          <a:xfrm>
            <a:off x="695325" y="1124585"/>
            <a:ext cx="103657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695325" y="1972310"/>
            <a:ext cx="103657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706755" y="2764155"/>
            <a:ext cx="103657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 bldLvl="0" animBg="1"/>
      <p:bldP spid="6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2"/>
          <a:stretch>
            <a:fillRect/>
          </a:stretch>
        </p:blipFill>
        <p:spPr>
          <a:xfrm>
            <a:off x="623570" y="1052830"/>
            <a:ext cx="10899775" cy="490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 t="59397"/>
          <a:stretch>
            <a:fillRect/>
          </a:stretch>
        </p:blipFill>
        <p:spPr>
          <a:xfrm>
            <a:off x="623660" y="1053015"/>
            <a:ext cx="10420260" cy="330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12800"/>
            <a:ext cx="9763760" cy="593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815" y="2397760"/>
            <a:ext cx="791400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6035" y="3135630"/>
            <a:ext cx="558482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01520" y="5358130"/>
            <a:ext cx="77247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50670" y="6077585"/>
            <a:ext cx="40805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3"/>
          <a:stretch>
            <a:fillRect/>
          </a:stretch>
        </p:blipFill>
        <p:spPr>
          <a:xfrm>
            <a:off x="1391920" y="3429000"/>
            <a:ext cx="10176600" cy="169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4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6910" y="2292985"/>
            <a:ext cx="303911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9795" y="2982595"/>
            <a:ext cx="405765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2020" y="3658870"/>
            <a:ext cx="353568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