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88310"/>
            <a:ext cx="7701280" cy="803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5820" y="2792095"/>
            <a:ext cx="862774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4465" y="3611245"/>
            <a:ext cx="82067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9847580" cy="59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3801110"/>
            <a:ext cx="79730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37945" y="4554855"/>
            <a:ext cx="84512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337945" y="6029325"/>
            <a:ext cx="703389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5309870"/>
            <a:ext cx="83737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3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3275" y="2697480"/>
            <a:ext cx="87376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72590" y="3508375"/>
            <a:ext cx="908113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93850" y="4328160"/>
            <a:ext cx="92316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12265" y="5074920"/>
            <a:ext cx="15957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1428" y="3305751"/>
            <a:ext cx="1180952" cy="53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755" y="4074160"/>
            <a:ext cx="12477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5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5724" y="4445536"/>
            <a:ext cx="391053" cy="3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8420" y="4921250"/>
            <a:ext cx="150558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29615" y="6722745"/>
            <a:ext cx="7526655" cy="1841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75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0232" y="2321094"/>
            <a:ext cx="337245" cy="3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6830" y="2766060"/>
            <a:ext cx="141541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1435" y="3187065"/>
            <a:ext cx="138493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4844" y="3680728"/>
            <a:ext cx="1312094" cy="29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0114" y="4128669"/>
            <a:ext cx="1296285" cy="30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1435" y="4530725"/>
            <a:ext cx="137985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09575" y="5029822"/>
            <a:ext cx="321436" cy="28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0" grpId="0" animBg="1"/>
      <p:bldP spid="11" grpId="0" animBg="1"/>
      <p:bldP spid="13" grpId="0" bldLvl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6950" y="1914525"/>
            <a:ext cx="19748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78685" y="4307840"/>
            <a:ext cx="834326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3510" y="5168265"/>
            <a:ext cx="92563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82090" y="6015355"/>
            <a:ext cx="54438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