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62" r:id="rId5"/>
    <p:sldId id="361" r:id="rId6"/>
    <p:sldId id="360" r:id="rId7"/>
    <p:sldId id="359" r:id="rId8"/>
    <p:sldId id="358" r:id="rId9"/>
    <p:sldId id="357" r:id="rId10"/>
    <p:sldId id="356" r:id="rId11"/>
    <p:sldId id="355" r:id="rId12"/>
    <p:sldId id="354" r:id="rId13"/>
    <p:sldId id="353" r:id="rId14"/>
    <p:sldId id="352" r:id="rId15"/>
    <p:sldId id="351" r:id="rId16"/>
    <p:sldId id="350" r:id="rId17"/>
    <p:sldId id="349" r:id="rId18"/>
    <p:sldId id="348" r:id="rId19"/>
    <p:sldId id="347" r:id="rId20"/>
    <p:sldId id="346" r:id="rId21"/>
    <p:sldId id="345" r:id="rId22"/>
    <p:sldId id="344" r:id="rId23"/>
    <p:sldId id="343" r:id="rId24"/>
    <p:sldId id="342" r:id="rId25"/>
    <p:sldId id="341" r:id="rId26"/>
    <p:sldId id="340" r:id="rId27"/>
    <p:sldId id="339" r:id="rId28"/>
    <p:sldId id="338" r:id="rId29"/>
    <p:sldId id="337" r:id="rId30"/>
    <p:sldId id="336" r:id="rId31"/>
    <p:sldId id="335" r:id="rId32"/>
    <p:sldId id="334" r:id="rId33"/>
    <p:sldId id="333" r:id="rId34"/>
    <p:sldId id="332" r:id="rId35"/>
    <p:sldId id="331" r:id="rId36"/>
    <p:sldId id="330" r:id="rId37"/>
    <p:sldId id="329" r:id="rId38"/>
    <p:sldId id="328" r:id="rId39"/>
    <p:sldId id="327" r:id="rId40"/>
    <p:sldId id="326" r:id="rId41"/>
    <p:sldId id="325" r:id="rId42"/>
  </p:sldIdLst>
  <p:sldSz cx="12192000" cy="6858000"/>
  <p:notesSz cx="6858000" cy="9144000"/>
  <p:custDataLst>
    <p:tags r:id="rId4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6" Type="http://schemas.openxmlformats.org/officeDocument/2006/relationships/tags" Target="tags/tag1.xml"/><Relationship Id="rId45" Type="http://schemas.openxmlformats.org/officeDocument/2006/relationships/tableStyles" Target="tableStyles.xml"/><Relationship Id="rId44" Type="http://schemas.openxmlformats.org/officeDocument/2006/relationships/viewProps" Target="viewProps.xml"/><Relationship Id="rId43" Type="http://schemas.openxmlformats.org/officeDocument/2006/relationships/presProps" Target="presProps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37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66695" y="3023870"/>
            <a:ext cx="6657975" cy="8096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526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1907540" y="3923665"/>
            <a:ext cx="9868535" cy="629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262380" y="4856480"/>
            <a:ext cx="10422890" cy="697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1405890" y="5962650"/>
            <a:ext cx="4824730" cy="542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7" grpId="0" bldLvl="0" animBg="1"/>
      <p:bldP spid="28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74007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06550" y="1905000"/>
            <a:ext cx="7918450" cy="400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8975" y="2629535"/>
            <a:ext cx="8981440" cy="400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523240" y="3354705"/>
            <a:ext cx="8992870" cy="393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688975" y="4079240"/>
            <a:ext cx="8827770" cy="400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688975" y="4812030"/>
            <a:ext cx="8728075" cy="370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688975" y="5528945"/>
            <a:ext cx="8937625" cy="400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688975" y="6254115"/>
            <a:ext cx="8851900" cy="393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  <p:bldP spid="17" grpId="0" bldLvl="0" animBg="1"/>
      <p:bldP spid="21" grpId="0" bldLvl="0" animBg="1"/>
      <p:bldP spid="25" grpId="0" bldLvl="0" animBg="1"/>
      <p:bldP spid="29" grpId="0" bldLvl="0" animBg="1"/>
      <p:bldP spid="32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1364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5383" y="1249172"/>
            <a:ext cx="9761717" cy="4417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5165" y="2008505"/>
            <a:ext cx="10039350" cy="487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70230" y="2877820"/>
            <a:ext cx="9998075" cy="441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5165" y="3691890"/>
            <a:ext cx="9949180" cy="450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662940" y="4455795"/>
            <a:ext cx="9905365" cy="483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684530" y="5237480"/>
            <a:ext cx="9762490" cy="524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685165" y="6134100"/>
            <a:ext cx="10039350" cy="441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bldLvl="0" animBg="1"/>
      <p:bldP spid="11" grpId="0" bldLvl="0" animBg="1"/>
      <p:bldP spid="13" grpId="0" bldLvl="0" animBg="1"/>
      <p:bldP spid="20" grpId="0" bldLvl="0" animBg="1"/>
      <p:bldP spid="24" grpId="0" bldLvl="0" animBg="1"/>
      <p:bldP spid="2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656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952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423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377142" y="2250528"/>
            <a:ext cx="1180952" cy="5247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150225" y="3204845"/>
            <a:ext cx="2360295" cy="514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286750" y="4145915"/>
            <a:ext cx="1280795" cy="565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397875" y="5003165"/>
            <a:ext cx="1131570" cy="624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  <p:bldP spid="8" grpId="0" bldLvl="0" animBg="1"/>
      <p:bldP spid="10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8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472380" y="3100636"/>
            <a:ext cx="295238" cy="525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948571" y="3100636"/>
            <a:ext cx="295237" cy="525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958095" y="4074272"/>
            <a:ext cx="304761" cy="525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20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2" name="矩形 11"/>
          <p:cNvSpPr/>
          <p:nvPr/>
        </p:nvSpPr>
        <p:spPr bwMode="white">
          <a:xfrm>
            <a:off x="2601595" y="3919855"/>
            <a:ext cx="8654415" cy="686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274570" y="4890135"/>
            <a:ext cx="9227820" cy="671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2312035" y="5982970"/>
            <a:ext cx="933450" cy="514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4" grpId="0" bldLvl="0" animBg="1"/>
      <p:bldP spid="23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783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253615" y="3060065"/>
            <a:ext cx="8674100" cy="541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682115" y="4039870"/>
            <a:ext cx="9183370" cy="552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593215" y="4857115"/>
            <a:ext cx="4564380" cy="688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  <p:bldP spid="18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837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958340" y="2913380"/>
            <a:ext cx="9562465" cy="652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339215" y="3975735"/>
            <a:ext cx="10181590" cy="562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1367790" y="4916170"/>
            <a:ext cx="10121900" cy="614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1424940" y="5859780"/>
            <a:ext cx="10064750" cy="595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5" grpId="0" bldLvl="0" animBg="1"/>
      <p:bldP spid="22" grpId="0" bldLvl="0" animBg="1"/>
      <p:bldP spid="30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325" y="692150"/>
            <a:ext cx="9525635" cy="61188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647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805815" y="1149985"/>
            <a:ext cx="10128250" cy="595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1990" y="2048510"/>
            <a:ext cx="10212070" cy="661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834390" y="2989580"/>
            <a:ext cx="6085205" cy="656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2" grpId="0" bldLvl="0" animBg="1"/>
      <p:bldP spid="22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129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05940" y="2106930"/>
            <a:ext cx="9712960" cy="467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1990" y="3003550"/>
            <a:ext cx="10910570" cy="457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81904" y="3881260"/>
            <a:ext cx="10742857" cy="496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81990" y="4787265"/>
            <a:ext cx="10928985" cy="467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681990" y="5702935"/>
            <a:ext cx="10837545" cy="448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1" grpId="0" bldLvl="0" animBg="1"/>
      <p:bldP spid="16" grpId="0" animBg="1"/>
      <p:bldP spid="17" grpId="0" bldLvl="0" animBg="1"/>
      <p:bldP spid="22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549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white">
          <a:xfrm>
            <a:off x="709295" y="1268095"/>
            <a:ext cx="10909300" cy="467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70560" y="2085975"/>
            <a:ext cx="10763250" cy="546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527050" y="3061970"/>
            <a:ext cx="10897235" cy="457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720090" y="3940175"/>
            <a:ext cx="4756785" cy="608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5" grpId="0" bldLvl="0" animBg="1"/>
      <p:bldP spid="18" grpId="0" bldLvl="0" animBg="1"/>
      <p:bldP spid="22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885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106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7988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183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376920" y="2127250"/>
            <a:ext cx="1783080" cy="669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386666" y="3147400"/>
            <a:ext cx="1200000" cy="5343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405495" y="4091940"/>
            <a:ext cx="2573020" cy="543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376920" y="5045710"/>
            <a:ext cx="2310130" cy="515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bldLvl="0" animBg="1"/>
      <p:bldP spid="9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763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796190" y="3095916"/>
            <a:ext cx="304761" cy="5238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777142" y="3095916"/>
            <a:ext cx="304762" cy="5238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2690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615565" y="2747645"/>
            <a:ext cx="7518400" cy="494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878330" y="3577590"/>
            <a:ext cx="5122545" cy="490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2414270" y="5231130"/>
            <a:ext cx="7983855" cy="485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2083326" y="6057780"/>
            <a:ext cx="2335944" cy="4494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7" grpId="0" bldLvl="0" animBg="1"/>
      <p:bldP spid="23" grpId="0" bldLvl="0" animBg="1"/>
      <p:bldP spid="28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135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910476" y="2985281"/>
            <a:ext cx="2380952" cy="562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977142" y="3948984"/>
            <a:ext cx="304762" cy="505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86666" y="4874521"/>
            <a:ext cx="1733333" cy="5247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7001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457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48815" y="2974340"/>
            <a:ext cx="5561330" cy="553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6097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972945" y="2132965"/>
            <a:ext cx="9157970" cy="466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594995" y="2965450"/>
            <a:ext cx="10394950" cy="466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83453" y="3760571"/>
            <a:ext cx="10306155" cy="4754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512445" y="4574540"/>
            <a:ext cx="10716895" cy="475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683453" y="5388000"/>
            <a:ext cx="10434068" cy="4754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679450" y="6115685"/>
            <a:ext cx="10310495" cy="552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4" grpId="0" bldLvl="0" animBg="1"/>
      <p:bldP spid="15" grpId="0" animBg="1"/>
      <p:bldP spid="18" grpId="0" bldLvl="0" animBg="1"/>
      <p:bldP spid="20" grpId="0" animBg="1"/>
      <p:bldP spid="22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071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1990" y="1267460"/>
            <a:ext cx="11184890" cy="495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90" y="2055495"/>
            <a:ext cx="10838815" cy="535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1990" y="2954020"/>
            <a:ext cx="10806430" cy="495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81990" y="3801745"/>
            <a:ext cx="10837545" cy="495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681990" y="4650105"/>
            <a:ext cx="10807065" cy="495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653415" y="5457825"/>
            <a:ext cx="5911850" cy="525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bldLvl="0" animBg="1"/>
      <p:bldP spid="13" grpId="0" bldLvl="0" animBg="1"/>
      <p:bldP spid="17" grpId="0" bldLvl="0" animBg="1"/>
      <p:bldP spid="21" grpId="0" bldLvl="0" animBg="1"/>
      <p:bldP spid="26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7155"/>
          <a:stretch>
            <a:fillRect/>
          </a:stretch>
        </p:blipFill>
        <p:spPr>
          <a:xfrm>
            <a:off x="720090" y="972185"/>
            <a:ext cx="10789920" cy="46890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3788860"/>
            <a:ext cx="10800000" cy="28030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4777"/>
          <a:stretch>
            <a:fillRect/>
          </a:stretch>
        </p:blipFill>
        <p:spPr>
          <a:xfrm>
            <a:off x="623570" y="981260"/>
            <a:ext cx="10789920" cy="26280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633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443809" y="2115206"/>
            <a:ext cx="1161904" cy="5430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481904" y="3077404"/>
            <a:ext cx="1123809" cy="4858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396190" y="4001496"/>
            <a:ext cx="1180952" cy="5525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203565" y="4935220"/>
            <a:ext cx="1668780" cy="561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bldLvl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282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462857" y="3041127"/>
            <a:ext cx="304761" cy="5244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596190" y="3041127"/>
            <a:ext cx="304761" cy="5244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793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645410" y="3013075"/>
            <a:ext cx="8747125" cy="588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310765" y="4021455"/>
            <a:ext cx="1026795" cy="601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717165" y="5888990"/>
            <a:ext cx="8374380" cy="561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0" grpId="0" bldLvl="0" animBg="1"/>
      <p:bldP spid="14" grpId="0" bldLvl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519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58340" y="3021330"/>
            <a:ext cx="9667875" cy="572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331595" y="3900170"/>
            <a:ext cx="10017125" cy="636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1035050" y="4908550"/>
            <a:ext cx="10399395" cy="581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1307465" y="5760720"/>
            <a:ext cx="8564880" cy="663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9" grpId="0" bldLvl="0" animBg="1"/>
      <p:bldP spid="22" grpId="0" bldLvl="0" animBg="1"/>
      <p:bldP spid="26" grpId="0" bldLvl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3588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765935" y="2036445"/>
            <a:ext cx="9130030" cy="455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4247" y="2832372"/>
            <a:ext cx="10064374" cy="4650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60705" y="3655060"/>
            <a:ext cx="10415905" cy="455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560705" y="4460240"/>
            <a:ext cx="10532745" cy="464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84530" y="5274310"/>
            <a:ext cx="10409555" cy="455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684530" y="6080125"/>
            <a:ext cx="10211435" cy="464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animBg="1"/>
      <p:bldP spid="10" grpId="0" bldLvl="0" animBg="1"/>
      <p:bldP spid="15" grpId="0" bldLvl="0" animBg="1"/>
      <p:bldP spid="17" grpId="0" bldLvl="0" animBg="1"/>
      <p:bldP spid="20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989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893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143635"/>
            <a:ext cx="10990580" cy="496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90" y="2022475"/>
            <a:ext cx="10939145" cy="458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1904" y="2881472"/>
            <a:ext cx="10742857" cy="486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81904" y="3769376"/>
            <a:ext cx="1619047" cy="4391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13" grpId="0" animBg="1"/>
      <p:bldP spid="1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874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8276590" y="2068830"/>
            <a:ext cx="1271905" cy="705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386666" y="3153730"/>
            <a:ext cx="1190477" cy="543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424761" y="4115978"/>
            <a:ext cx="1142857" cy="5239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443809" y="5097280"/>
            <a:ext cx="1695237" cy="5239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762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786666" y="3126661"/>
            <a:ext cx="304761" cy="5243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548571" y="3126661"/>
            <a:ext cx="295238" cy="5243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711450" y="4004945"/>
            <a:ext cx="8986520" cy="561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343025" y="4796790"/>
            <a:ext cx="9916795" cy="706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2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957"/>
          <a:stretch>
            <a:fillRect/>
          </a:stretch>
        </p:blipFill>
        <p:spPr>
          <a:xfrm>
            <a:off x="720090" y="972185"/>
            <a:ext cx="10800080" cy="39689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910205" y="3108960"/>
            <a:ext cx="8813165" cy="543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262505" y="3984625"/>
            <a:ext cx="6623050" cy="650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0090" y="2153735"/>
            <a:ext cx="10800000" cy="17862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97405" y="2192020"/>
            <a:ext cx="8677275" cy="563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353185" y="3137535"/>
            <a:ext cx="8029575" cy="573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40" t="82524"/>
          <a:stretch>
            <a:fillRect/>
          </a:stretch>
        </p:blipFill>
        <p:spPr>
          <a:xfrm>
            <a:off x="479515" y="1053015"/>
            <a:ext cx="10320565" cy="8253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1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7942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936750" y="3066415"/>
            <a:ext cx="9569450" cy="542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266190" y="4018915"/>
            <a:ext cx="10330815" cy="550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1163955" y="4873625"/>
            <a:ext cx="10231120" cy="659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1356995" y="5836920"/>
            <a:ext cx="1776730" cy="666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9" grpId="0" bldLvl="0" animBg="1"/>
      <p:bldP spid="32" grpId="0" bldLvl="0" animBg="1"/>
      <p:bldP spid="3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ODkwMDZkNjI5MWMxMWFmNGUwYTNhYTU2OGY1NTU5YTc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40</vt:i4>
      </vt:variant>
    </vt:vector>
  </HeadingPairs>
  <TitlesOfParts>
    <vt:vector size="47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63</cp:revision>
  <dcterms:created xsi:type="dcterms:W3CDTF">2015-09-16T06:44:00Z</dcterms:created>
  <dcterms:modified xsi:type="dcterms:W3CDTF">2025-06-20T03:40:44Z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