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3"/>
    <p:sldId id="324" r:id="rId4"/>
    <p:sldId id="381" r:id="rId5"/>
    <p:sldId id="380" r:id="rId6"/>
    <p:sldId id="379" r:id="rId7"/>
    <p:sldId id="378" r:id="rId8"/>
    <p:sldId id="376" r:id="rId9"/>
    <p:sldId id="375" r:id="rId10"/>
    <p:sldId id="374" r:id="rId11"/>
    <p:sldId id="373" r:id="rId12"/>
    <p:sldId id="372" r:id="rId13"/>
    <p:sldId id="370" r:id="rId15"/>
    <p:sldId id="369" r:id="rId16"/>
    <p:sldId id="368" r:id="rId17"/>
    <p:sldId id="367" r:id="rId18"/>
    <p:sldId id="366" r:id="rId19"/>
    <p:sldId id="365" r:id="rId20"/>
    <p:sldId id="364" r:id="rId21"/>
    <p:sldId id="363" r:id="rId22"/>
    <p:sldId id="438" r:id="rId23"/>
    <p:sldId id="362" r:id="rId24"/>
    <p:sldId id="361" r:id="rId25"/>
    <p:sldId id="360" r:id="rId26"/>
    <p:sldId id="359" r:id="rId27"/>
    <p:sldId id="357" r:id="rId28"/>
    <p:sldId id="439" r:id="rId29"/>
    <p:sldId id="356" r:id="rId30"/>
    <p:sldId id="355" r:id="rId31"/>
    <p:sldId id="354" r:id="rId32"/>
    <p:sldId id="353" r:id="rId33"/>
    <p:sldId id="351" r:id="rId34"/>
    <p:sldId id="350" r:id="rId35"/>
    <p:sldId id="349" r:id="rId36"/>
    <p:sldId id="348" r:id="rId37"/>
    <p:sldId id="347" r:id="rId38"/>
    <p:sldId id="346" r:id="rId39"/>
    <p:sldId id="345" r:id="rId40"/>
    <p:sldId id="344" r:id="rId41"/>
    <p:sldId id="343" r:id="rId42"/>
    <p:sldId id="342" r:id="rId43"/>
    <p:sldId id="341" r:id="rId44"/>
    <p:sldId id="340" r:id="rId45"/>
    <p:sldId id="339" r:id="rId46"/>
    <p:sldId id="338" r:id="rId47"/>
    <p:sldId id="337" r:id="rId48"/>
    <p:sldId id="336" r:id="rId49"/>
    <p:sldId id="335" r:id="rId50"/>
    <p:sldId id="334" r:id="rId51"/>
    <p:sldId id="332" r:id="rId52"/>
    <p:sldId id="331" r:id="rId53"/>
    <p:sldId id="330" r:id="rId54"/>
    <p:sldId id="329" r:id="rId55"/>
    <p:sldId id="327" r:id="rId56"/>
    <p:sldId id="326" r:id="rId57"/>
    <p:sldId id="325" r:id="rId58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2" Type="http://schemas.openxmlformats.org/officeDocument/2006/relationships/tags" Target="tags/tag1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3052445"/>
            <a:ext cx="84201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6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285"/>
            <a:ext cx="10194290" cy="4044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4869180"/>
            <a:ext cx="10194290" cy="1847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844405" cy="5781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7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7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295"/>
            <a:ext cx="8837295" cy="5930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8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4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16"/>
          <a:stretch>
            <a:fillRect/>
          </a:stretch>
        </p:blipFill>
        <p:spPr>
          <a:xfrm>
            <a:off x="695325" y="908685"/>
            <a:ext cx="10899140" cy="4248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55" y="764540"/>
            <a:ext cx="9796145" cy="599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97"/>
          <a:stretch>
            <a:fillRect/>
          </a:stretch>
        </p:blipFill>
        <p:spPr>
          <a:xfrm>
            <a:off x="551815" y="908685"/>
            <a:ext cx="10899140" cy="3025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0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88655" y="2336800"/>
            <a:ext cx="50736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6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5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1196340"/>
            <a:ext cx="885507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847155"/>
            <a:ext cx="10800000" cy="286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0090" y="2204720"/>
            <a:ext cx="10518775" cy="384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67"/>
          <a:stretch>
            <a:fillRect/>
          </a:stretch>
        </p:blipFill>
        <p:spPr>
          <a:xfrm>
            <a:off x="720090" y="972185"/>
            <a:ext cx="10899775" cy="519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343660" y="3043555"/>
            <a:ext cx="1012507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271905" y="4149090"/>
            <a:ext cx="1012507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127760" y="5254625"/>
            <a:ext cx="10340340" cy="78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0" grpId="0" bldLvl="0" animBg="1"/>
      <p:bldP spid="4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1" t="62797"/>
          <a:stretch>
            <a:fillRect/>
          </a:stretch>
        </p:blipFill>
        <p:spPr>
          <a:xfrm>
            <a:off x="695415" y="980625"/>
            <a:ext cx="10492015" cy="311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982980" y="1052830"/>
            <a:ext cx="1012507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911225" y="2086610"/>
            <a:ext cx="1012507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767080" y="3192145"/>
            <a:ext cx="10340340" cy="78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0" grpId="0" bldLvl="0" animBg="1"/>
      <p:bldP spid="4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3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7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3660" y="1340485"/>
            <a:ext cx="954214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332355"/>
            <a:ext cx="1000823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9620" y="3369945"/>
            <a:ext cx="896874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2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0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8571" y="1296483"/>
            <a:ext cx="9333333" cy="57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8505" y="2280920"/>
            <a:ext cx="997204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2930" y="3357880"/>
            <a:ext cx="1029271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49935" y="4323080"/>
            <a:ext cx="1002792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45" y="5300795"/>
            <a:ext cx="10800000" cy="960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666115" y="5364480"/>
            <a:ext cx="699770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1" grpId="0" bldLvl="0" animBg="1"/>
      <p:bldP spid="21" grpId="0" bldLvl="0" animBg="1"/>
      <p:bldP spid="2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4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8960" y="3106420"/>
            <a:ext cx="885825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2390" y="4058285"/>
            <a:ext cx="923544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54760" y="4953000"/>
            <a:ext cx="946467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54125" y="5980430"/>
            <a:ext cx="492887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  <p:bldP spid="2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4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8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9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6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4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4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0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7"/>
          <a:stretch>
            <a:fillRect/>
          </a:stretch>
        </p:blipFill>
        <p:spPr>
          <a:xfrm>
            <a:off x="720090" y="836295"/>
            <a:ext cx="9037320" cy="594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295"/>
            <a:ext cx="8966200" cy="601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8995410" cy="6112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10182225" cy="5945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060815" cy="603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4470" y="1821815"/>
            <a:ext cx="70167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9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9"/>
          <a:stretch>
            <a:fillRect/>
          </a:stretch>
        </p:blipFill>
        <p:spPr>
          <a:xfrm>
            <a:off x="695325" y="908870"/>
            <a:ext cx="10800080" cy="2819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18"/>
          <a:stretch>
            <a:fillRect/>
          </a:stretch>
        </p:blipFill>
        <p:spPr>
          <a:xfrm>
            <a:off x="4008120" y="3789045"/>
            <a:ext cx="3767455" cy="2911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0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101090" y="1143635"/>
            <a:ext cx="970153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076450"/>
            <a:ext cx="571881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8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8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1052830"/>
            <a:ext cx="869950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1844675"/>
            <a:ext cx="10594975" cy="469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3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23570" y="908685"/>
            <a:ext cx="10594975" cy="469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6"/>
          <a:stretch>
            <a:fillRect/>
          </a:stretch>
        </p:blipFill>
        <p:spPr>
          <a:xfrm>
            <a:off x="720090" y="836110"/>
            <a:ext cx="10800080" cy="188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564580"/>
            <a:ext cx="10800000" cy="4040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79295" y="2636520"/>
            <a:ext cx="942911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87145" y="3720465"/>
            <a:ext cx="1013777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05560" y="4789170"/>
            <a:ext cx="1010285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05560" y="5780405"/>
            <a:ext cx="1006919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0" grpId="0" bldLvl="0" animBg="1"/>
      <p:bldP spid="24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93420" y="1196340"/>
            <a:ext cx="1015111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23265" y="2280285"/>
            <a:ext cx="1013777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41680" y="3348990"/>
            <a:ext cx="1010285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41680" y="4340225"/>
            <a:ext cx="1006919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8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6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306830" y="1148080"/>
            <a:ext cx="858139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9615" y="2184400"/>
            <a:ext cx="910590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2315" y="2971800"/>
            <a:ext cx="903859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79145" y="4049395"/>
            <a:ext cx="900112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96265" y="5043805"/>
            <a:ext cx="929132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5800" y="6042025"/>
            <a:ext cx="845756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8" grpId="0" bldLvl="0" animBg="1"/>
      <p:bldP spid="27" grpId="0" bldLvl="0" animBg="1"/>
      <p:bldP spid="30" grpId="0" bldLvl="0" animBg="1"/>
      <p:bldP spid="3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3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85835"/>
            <a:ext cx="10800000" cy="103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8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85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