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160" y="2997200"/>
            <a:ext cx="7412355" cy="9328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76120" y="3307715"/>
            <a:ext cx="872490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6525" y="4070350"/>
            <a:ext cx="92754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4950" y="4824095"/>
            <a:ext cx="679577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930"/>
            <a:ext cx="9417050" cy="594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15415" y="1065530"/>
            <a:ext cx="94678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1897380"/>
            <a:ext cx="102012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14655" y="2651125"/>
            <a:ext cx="1056513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1990" y="3404870"/>
            <a:ext cx="1012952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805815" y="4177665"/>
            <a:ext cx="89700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32" grpId="0" bldLvl="0" animBg="1"/>
      <p:bldP spid="40" grpId="0" bldLvl="0" animBg="1"/>
      <p:bldP spid="5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8769350" cy="607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6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99338" y="4645560"/>
            <a:ext cx="4612183" cy="52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3565" y="5403215"/>
            <a:ext cx="826008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530" y="6099175"/>
            <a:ext cx="246570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8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34505" y="1075690"/>
            <a:ext cx="186626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015" y="1991995"/>
            <a:ext cx="14662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4565" y="4279265"/>
            <a:ext cx="86194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24965" y="5051425"/>
            <a:ext cx="47466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72735"/>
            <a:ext cx="10800000" cy="395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53895" y="1886585"/>
            <a:ext cx="897255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53540" y="2576195"/>
            <a:ext cx="927735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60195" y="3382645"/>
            <a:ext cx="92341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05915" y="4104640"/>
            <a:ext cx="91890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634490" y="4897120"/>
            <a:ext cx="643128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bldLvl="0" animBg="1"/>
      <p:bldP spid="23" grpId="0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