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46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3052445"/>
            <a:ext cx="68294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9047" y="1229506"/>
            <a:ext cx="523809" cy="41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2059248"/>
            <a:ext cx="3561904" cy="51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5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43760" y="2644140"/>
            <a:ext cx="813816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8275" y="3430905"/>
            <a:ext cx="887476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91285" y="4373245"/>
            <a:ext cx="900112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78610" y="5180330"/>
            <a:ext cx="888682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96390" y="5917565"/>
            <a:ext cx="87750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22" grpId="0" bldLvl="0" animBg="1"/>
      <p:bldP spid="24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960"/>
            <a:ext cx="92348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9455" y="1869440"/>
            <a:ext cx="926211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02945" y="2811145"/>
            <a:ext cx="91224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6110" y="3629660"/>
            <a:ext cx="92913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02310" y="4516755"/>
            <a:ext cx="94780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815340" y="5402580"/>
            <a:ext cx="17087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5" grpId="0" bldLvl="0" animBg="1"/>
      <p:bldP spid="29" grpId="0" bldLvl="0" animBg="1"/>
      <p:bldP spid="38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2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9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8827" y="4607685"/>
            <a:ext cx="855359" cy="43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1778" y="4607685"/>
            <a:ext cx="880517" cy="43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8310" y="5338445"/>
            <a:ext cx="280225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99"/>
          <a:stretch>
            <a:fillRect/>
          </a:stretch>
        </p:blipFill>
        <p:spPr>
          <a:xfrm>
            <a:off x="720090" y="972185"/>
            <a:ext cx="10899535" cy="530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3725545"/>
            <a:ext cx="89033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170" y="4509135"/>
            <a:ext cx="926401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87170" y="5516880"/>
            <a:ext cx="29387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01" r="3830"/>
          <a:stretch>
            <a:fillRect/>
          </a:stretch>
        </p:blipFill>
        <p:spPr>
          <a:xfrm>
            <a:off x="623570" y="1124770"/>
            <a:ext cx="10482111" cy="1640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412875" y="2060575"/>
            <a:ext cx="89033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12920"/>
            <a:ext cx="10800000" cy="85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6"/>
          <a:stretch>
            <a:fillRect/>
          </a:stretch>
        </p:blipFill>
        <p:spPr>
          <a:xfrm>
            <a:off x="1487805" y="1572895"/>
            <a:ext cx="10224860" cy="519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840865" y="2448560"/>
            <a:ext cx="874204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62710" y="3272155"/>
            <a:ext cx="923925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49705" y="4232910"/>
            <a:ext cx="922909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49705" y="5144770"/>
            <a:ext cx="913320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573530" y="6002020"/>
            <a:ext cx="771080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1" grpId="0" bldLvl="0" animBg="1"/>
      <p:bldP spid="22" grpId="0" bldLvl="0" animBg="1"/>
      <p:bldP spid="28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9328150" cy="592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