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2333625"/>
            <a:ext cx="8172450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" name="直接连接符 1"/>
          <p:cNvCxnSpPr/>
          <p:nvPr/>
        </p:nvCxnSpPr>
        <p:spPr>
          <a:xfrm flipV="1">
            <a:off x="760095" y="6093460"/>
            <a:ext cx="10664825" cy="4254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32955"/>
            <a:ext cx="10800000" cy="266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 flipV="1">
            <a:off x="767715" y="981075"/>
            <a:ext cx="10657205" cy="33655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4" b="80774"/>
          <a:stretch>
            <a:fillRect/>
          </a:stretch>
        </p:blipFill>
        <p:spPr>
          <a:xfrm>
            <a:off x="8064590" y="5591810"/>
            <a:ext cx="3455580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720090" y="972185"/>
            <a:ext cx="7320370" cy="299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