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sldIdLst>
    <p:sldId id="302" r:id="rId3"/>
    <p:sldId id="324" r:id="rId4"/>
    <p:sldId id="364" r:id="rId5"/>
    <p:sldId id="363" r:id="rId6"/>
    <p:sldId id="362" r:id="rId7"/>
    <p:sldId id="361" r:id="rId8"/>
    <p:sldId id="360" r:id="rId9"/>
    <p:sldId id="359" r:id="rId10"/>
    <p:sldId id="357" r:id="rId11"/>
    <p:sldId id="356" r:id="rId12"/>
    <p:sldId id="355" r:id="rId13"/>
    <p:sldId id="354" r:id="rId14"/>
    <p:sldId id="353" r:id="rId15"/>
    <p:sldId id="352" r:id="rId16"/>
    <p:sldId id="350" r:id="rId17"/>
    <p:sldId id="404" r:id="rId18"/>
    <p:sldId id="349" r:id="rId19"/>
    <p:sldId id="348" r:id="rId20"/>
    <p:sldId id="347" r:id="rId21"/>
    <p:sldId id="346" r:id="rId22"/>
    <p:sldId id="344" r:id="rId23"/>
    <p:sldId id="343" r:id="rId24"/>
    <p:sldId id="342" r:id="rId26"/>
    <p:sldId id="341" r:id="rId27"/>
    <p:sldId id="340" r:id="rId28"/>
    <p:sldId id="339" r:id="rId29"/>
    <p:sldId id="337" r:id="rId30"/>
    <p:sldId id="336" r:id="rId31"/>
    <p:sldId id="335" r:id="rId32"/>
    <p:sldId id="334" r:id="rId33"/>
    <p:sldId id="333" r:id="rId34"/>
    <p:sldId id="332" r:id="rId35"/>
    <p:sldId id="331" r:id="rId36"/>
    <p:sldId id="330" r:id="rId37"/>
    <p:sldId id="329" r:id="rId38"/>
    <p:sldId id="328" r:id="rId39"/>
    <p:sldId id="327" r:id="rId40"/>
    <p:sldId id="326" r:id="rId41"/>
    <p:sldId id="325" r:id="rId42"/>
  </p:sldIdLst>
  <p:sldSz cx="12192000" cy="6858000"/>
  <p:notesSz cx="6858000" cy="9144000"/>
  <p:custDataLst>
    <p:tags r:id="rId4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6" Type="http://schemas.openxmlformats.org/officeDocument/2006/relationships/tags" Target="tags/tag1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8225" y="3052445"/>
            <a:ext cx="10115550" cy="752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0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4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72380" y="2135182"/>
            <a:ext cx="1009523" cy="486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15238" y="4003902"/>
            <a:ext cx="1047619" cy="486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602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704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049655" y="1256030"/>
            <a:ext cx="8589645" cy="49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5800" y="2066925"/>
            <a:ext cx="8961755" cy="43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6435" y="2877820"/>
            <a:ext cx="8978265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775335" y="3688715"/>
            <a:ext cx="8973185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86435" y="4444365"/>
            <a:ext cx="9350375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686435" y="5310505"/>
            <a:ext cx="9174480" cy="42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686594" y="6138444"/>
            <a:ext cx="2622323" cy="401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5" grpId="0" bldLvl="0" animBg="1"/>
      <p:bldP spid="17" grpId="0" bldLvl="0" animBg="1"/>
      <p:bldP spid="24" grpId="0" bldLvl="0" animBg="1"/>
      <p:bldP spid="29" grpId="0" bldLvl="0" animBg="1"/>
      <p:bldP spid="33" grpId="0" bldLvl="0" animBg="1"/>
      <p:bldP spid="3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335" y="718820"/>
            <a:ext cx="10433050" cy="2608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3429000"/>
            <a:ext cx="10433050" cy="3394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716"/>
          <a:stretch>
            <a:fillRect/>
          </a:stretch>
        </p:blipFill>
        <p:spPr>
          <a:xfrm>
            <a:off x="695325" y="908685"/>
            <a:ext cx="10849610" cy="4608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911225" y="1041400"/>
            <a:ext cx="10041255" cy="61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677545" y="1903095"/>
            <a:ext cx="10222230" cy="71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674370" y="2850515"/>
            <a:ext cx="10243185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730250" y="3731260"/>
            <a:ext cx="10222230" cy="71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727075" y="4678680"/>
            <a:ext cx="10243185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7" grpId="0" bldLvl="0" animBg="1"/>
      <p:bldP spid="48" grpId="0" bldLvl="0" animBg="1"/>
      <p:bldP spid="49" grpId="0" bldLvl="0" animBg="1"/>
      <p:bldP spid="5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284" r="5759"/>
          <a:stretch>
            <a:fillRect/>
          </a:stretch>
        </p:blipFill>
        <p:spPr>
          <a:xfrm>
            <a:off x="695325" y="980440"/>
            <a:ext cx="10224770" cy="2790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7" name="矩形 46"/>
          <p:cNvSpPr/>
          <p:nvPr/>
        </p:nvSpPr>
        <p:spPr bwMode="white">
          <a:xfrm>
            <a:off x="677545" y="1903095"/>
            <a:ext cx="10222230" cy="71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674370" y="2850515"/>
            <a:ext cx="10243185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95325" y="981075"/>
            <a:ext cx="10222230" cy="71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bldLvl="0" animBg="1"/>
      <p:bldP spid="48" grpId="0" bldLvl="0" animBg="1"/>
      <p:bldP spid="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65175"/>
            <a:ext cx="9572153" cy="571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765175"/>
            <a:ext cx="9196070" cy="6011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209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28495" y="3658870"/>
            <a:ext cx="8081645" cy="45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31290" y="4491355"/>
            <a:ext cx="8515350" cy="44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276350" y="5164455"/>
            <a:ext cx="8670290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448435" y="5956300"/>
            <a:ext cx="4459605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19" grpId="0" bldLvl="0" animBg="1"/>
      <p:bldP spid="2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720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73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25"/>
          <a:stretch>
            <a:fillRect/>
          </a:stretch>
        </p:blipFill>
        <p:spPr>
          <a:xfrm>
            <a:off x="1487170" y="2924810"/>
            <a:ext cx="10008960" cy="1829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054225" y="4027805"/>
            <a:ext cx="7625715" cy="47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65175"/>
            <a:ext cx="9878695" cy="6015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65175"/>
            <a:ext cx="9914255" cy="5978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233805" y="5008880"/>
            <a:ext cx="8107680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6435" y="5855970"/>
            <a:ext cx="3346450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14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76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9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683895"/>
            <a:ext cx="10222865" cy="3509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4221480"/>
            <a:ext cx="10222865" cy="2570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65175"/>
            <a:ext cx="10161270" cy="5960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3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7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4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836930"/>
            <a:ext cx="10084435" cy="5945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9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92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5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3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7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4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96415" y="3952875"/>
            <a:ext cx="9791065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72540" y="4807585"/>
            <a:ext cx="10386695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00952" y="5800583"/>
            <a:ext cx="4238095" cy="495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1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047240" y="4741545"/>
            <a:ext cx="9444355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96390" y="5808345"/>
            <a:ext cx="351155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32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981200" y="1959610"/>
            <a:ext cx="9453245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66545" y="2940685"/>
            <a:ext cx="9819640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567815" y="3909695"/>
            <a:ext cx="862965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  <p:bldP spid="14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1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53590" y="2954655"/>
            <a:ext cx="9473565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39240" y="3846195"/>
            <a:ext cx="7919720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7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91428" y="2230790"/>
            <a:ext cx="361904" cy="390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3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43809" y="2146360"/>
            <a:ext cx="380952" cy="381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709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0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77142" y="2079411"/>
            <a:ext cx="361904" cy="391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00" y="972000"/>
            <a:ext cx="10800000" cy="8623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1834330"/>
            <a:ext cx="10800000" cy="3538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36060" y="2988310"/>
            <a:ext cx="5210810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79650" y="3860800"/>
            <a:ext cx="9104630" cy="44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1225" y="4682490"/>
            <a:ext cx="9104630" cy="44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85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YmY1OTU5ZTcwNTE4YWNmMThhMTBjNzgzM2Q1Mjg4Y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64</cp:revision>
  <dcterms:created xsi:type="dcterms:W3CDTF">2015-09-16T06:44:00Z</dcterms:created>
  <dcterms:modified xsi:type="dcterms:W3CDTF">2025-06-20T03:46:21Z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