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412" r:id="rId18"/>
    <p:sldId id="355" r:id="rId19"/>
    <p:sldId id="354" r:id="rId20"/>
    <p:sldId id="353" r:id="rId21"/>
    <p:sldId id="352" r:id="rId22"/>
    <p:sldId id="351" r:id="rId23"/>
    <p:sldId id="350" r:id="rId24"/>
    <p:sldId id="349" r:id="rId25"/>
    <p:sldId id="413" r:id="rId26"/>
    <p:sldId id="348" r:id="rId27"/>
    <p:sldId id="346" r:id="rId28"/>
    <p:sldId id="414" r:id="rId29"/>
    <p:sldId id="345" r:id="rId30"/>
    <p:sldId id="344" r:id="rId31"/>
    <p:sldId id="343" r:id="rId32"/>
    <p:sldId id="342" r:id="rId33"/>
    <p:sldId id="341" r:id="rId34"/>
    <p:sldId id="340" r:id="rId35"/>
    <p:sldId id="339" r:id="rId36"/>
    <p:sldId id="338" r:id="rId37"/>
    <p:sldId id="337" r:id="rId38"/>
    <p:sldId id="336" r:id="rId39"/>
    <p:sldId id="334" r:id="rId40"/>
    <p:sldId id="333" r:id="rId41"/>
    <p:sldId id="332" r:id="rId42"/>
    <p:sldId id="415" r:id="rId43"/>
    <p:sldId id="331" r:id="rId44"/>
    <p:sldId id="330" r:id="rId45"/>
    <p:sldId id="329" r:id="rId46"/>
    <p:sldId id="416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3061970"/>
            <a:ext cx="60960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150"/>
            <a:ext cx="9265285" cy="620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9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2211126"/>
            <a:ext cx="400000" cy="4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9199880" cy="600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34"/>
          <a:stretch>
            <a:fillRect/>
          </a:stretch>
        </p:blipFill>
        <p:spPr>
          <a:xfrm>
            <a:off x="720090" y="908685"/>
            <a:ext cx="1078928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4"/>
          <a:stretch>
            <a:fillRect/>
          </a:stretch>
        </p:blipFill>
        <p:spPr>
          <a:xfrm>
            <a:off x="720090" y="981075"/>
            <a:ext cx="10789285" cy="431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24585"/>
            <a:ext cx="877760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1844675"/>
            <a:ext cx="10684510" cy="352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87400"/>
            <a:ext cx="9123045" cy="603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34185" y="2649855"/>
            <a:ext cx="81146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500755"/>
            <a:ext cx="89731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67080" y="4351655"/>
            <a:ext cx="89731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82980" y="5156835"/>
            <a:ext cx="89731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9515" y="6021070"/>
            <a:ext cx="897318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60805" y="1209040"/>
            <a:ext cx="99656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0090" y="2105025"/>
            <a:ext cx="101492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34060" y="3200400"/>
            <a:ext cx="103612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4144645"/>
            <a:ext cx="1018794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7705" y="5059045"/>
            <a:ext cx="903732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31" grpId="0" bldLvl="0" animBg="1"/>
      <p:bldP spid="41" grpId="0" bldLvl="0" animBg="1"/>
      <p:bldP spid="4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27855"/>
            <a:ext cx="10800000" cy="95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5"/>
          <a:stretch>
            <a:fillRect/>
          </a:stretch>
        </p:blipFill>
        <p:spPr>
          <a:xfrm>
            <a:off x="1055370" y="1779905"/>
            <a:ext cx="10781030" cy="402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56"/>
          <a:stretch>
            <a:fillRect/>
          </a:stretch>
        </p:blipFill>
        <p:spPr>
          <a:xfrm>
            <a:off x="767080" y="751205"/>
            <a:ext cx="9542780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1"/>
          <a:stretch>
            <a:fillRect/>
          </a:stretch>
        </p:blipFill>
        <p:spPr>
          <a:xfrm>
            <a:off x="911225" y="1053015"/>
            <a:ext cx="10781030" cy="381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9220" y="4917440"/>
            <a:ext cx="28149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5275" y="1191895"/>
            <a:ext cx="82696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238375"/>
            <a:ext cx="104235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3094355"/>
            <a:ext cx="1025969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4535" y="4181475"/>
            <a:ext cx="101288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88035" y="5189220"/>
            <a:ext cx="56108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4" grpId="0" bldLvl="0" animBg="1"/>
      <p:bldP spid="31" grpId="0" bldLvl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6"/>
          <a:stretch>
            <a:fillRect/>
          </a:stretch>
        </p:blipFill>
        <p:spPr>
          <a:xfrm>
            <a:off x="479425" y="972185"/>
            <a:ext cx="10781030" cy="50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6550" y="2999105"/>
            <a:ext cx="954595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004945"/>
            <a:ext cx="1011745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055370" y="4940935"/>
            <a:ext cx="1011745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" t="61696"/>
          <a:stretch>
            <a:fillRect/>
          </a:stretch>
        </p:blipFill>
        <p:spPr>
          <a:xfrm>
            <a:off x="695325" y="981075"/>
            <a:ext cx="10294620" cy="306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87400" y="1052195"/>
            <a:ext cx="1019429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95325" y="2058035"/>
            <a:ext cx="1037844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84555" y="2994025"/>
            <a:ext cx="1011745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785350" cy="530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6"/>
          <a:stretch>
            <a:fillRect/>
          </a:stretch>
        </p:blipFill>
        <p:spPr>
          <a:xfrm>
            <a:off x="814070" y="6029325"/>
            <a:ext cx="9878060" cy="71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21"/>
          <a:stretch>
            <a:fillRect/>
          </a:stretch>
        </p:blipFill>
        <p:spPr>
          <a:xfrm>
            <a:off x="767080" y="764540"/>
            <a:ext cx="10899775" cy="57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34"/>
          <a:stretch>
            <a:fillRect/>
          </a:stretch>
        </p:blipFill>
        <p:spPr>
          <a:xfrm>
            <a:off x="646430" y="908685"/>
            <a:ext cx="10899775" cy="18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12"/>
          <a:stretch>
            <a:fillRect/>
          </a:stretch>
        </p:blipFill>
        <p:spPr>
          <a:xfrm>
            <a:off x="551180" y="2781300"/>
            <a:ext cx="1089977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97"/>
          <a:stretch>
            <a:fillRect/>
          </a:stretch>
        </p:blipFill>
        <p:spPr>
          <a:xfrm>
            <a:off x="622935" y="1124585"/>
            <a:ext cx="10899775" cy="393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2780665"/>
            <a:ext cx="10340718" cy="3882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29"/>
          <a:stretch>
            <a:fillRect/>
          </a:stretch>
        </p:blipFill>
        <p:spPr>
          <a:xfrm>
            <a:off x="622935" y="836295"/>
            <a:ext cx="10340897" cy="185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93"/>
          <a:stretch>
            <a:fillRect/>
          </a:stretch>
        </p:blipFill>
        <p:spPr>
          <a:xfrm>
            <a:off x="720090" y="908685"/>
            <a:ext cx="10899775" cy="590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70" y="1620335"/>
            <a:ext cx="10800000" cy="489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43"/>
          <a:stretch>
            <a:fillRect/>
          </a:stretch>
        </p:blipFill>
        <p:spPr>
          <a:xfrm>
            <a:off x="620395" y="764725"/>
            <a:ext cx="10899775" cy="94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44"/>
          <a:stretch>
            <a:fillRect/>
          </a:stretch>
        </p:blipFill>
        <p:spPr>
          <a:xfrm>
            <a:off x="720090" y="2929255"/>
            <a:ext cx="10899775" cy="208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0"/>
          <a:stretch>
            <a:fillRect/>
          </a:stretch>
        </p:blipFill>
        <p:spPr>
          <a:xfrm>
            <a:off x="622935" y="908870"/>
            <a:ext cx="10899775" cy="547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538970" cy="610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13"/>
          <a:stretch>
            <a:fillRect/>
          </a:stretch>
        </p:blipFill>
        <p:spPr>
          <a:xfrm>
            <a:off x="695325" y="765175"/>
            <a:ext cx="10899775" cy="597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40" y="1475555"/>
            <a:ext cx="10800000" cy="3017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20" y="4508315"/>
            <a:ext cx="10800000" cy="199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54"/>
          <a:stretch>
            <a:fillRect/>
          </a:stretch>
        </p:blipFill>
        <p:spPr>
          <a:xfrm>
            <a:off x="622935" y="764725"/>
            <a:ext cx="10786234" cy="8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1"/>
          <a:stretch>
            <a:fillRect/>
          </a:stretch>
        </p:blipFill>
        <p:spPr>
          <a:xfrm>
            <a:off x="767080" y="764540"/>
            <a:ext cx="10899775" cy="590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68"/>
          <a:stretch>
            <a:fillRect/>
          </a:stretch>
        </p:blipFill>
        <p:spPr>
          <a:xfrm>
            <a:off x="767080" y="981260"/>
            <a:ext cx="10899775" cy="99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07"/>
          <a:stretch>
            <a:fillRect/>
          </a:stretch>
        </p:blipFill>
        <p:spPr>
          <a:xfrm>
            <a:off x="839470" y="1917065"/>
            <a:ext cx="10899775" cy="396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21"/>
          <a:stretch>
            <a:fillRect/>
          </a:stretch>
        </p:blipFill>
        <p:spPr>
          <a:xfrm>
            <a:off x="695325" y="837115"/>
            <a:ext cx="10899775" cy="29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8650" y="2239572"/>
            <a:ext cx="363276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62"/>
          <a:stretch>
            <a:fillRect/>
          </a:stretch>
        </p:blipFill>
        <p:spPr>
          <a:xfrm>
            <a:off x="839470" y="1124585"/>
            <a:ext cx="10900410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71"/>
          <a:stretch>
            <a:fillRect/>
          </a:stretch>
        </p:blipFill>
        <p:spPr>
          <a:xfrm>
            <a:off x="695325" y="1196975"/>
            <a:ext cx="10900410" cy="390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8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3788410"/>
            <a:ext cx="80797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580890"/>
            <a:ext cx="9787890" cy="215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82"/>
          <a:stretch>
            <a:fillRect/>
          </a:stretch>
        </p:blipFill>
        <p:spPr>
          <a:xfrm>
            <a:off x="622935" y="836930"/>
            <a:ext cx="10511790" cy="576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070" y="3860800"/>
            <a:ext cx="94316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868545"/>
            <a:ext cx="978789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9515" y="5805170"/>
            <a:ext cx="993267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100"/>
            <a:ext cx="10899650" cy="40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t="85218"/>
          <a:stretch>
            <a:fillRect/>
          </a:stretch>
        </p:blipFill>
        <p:spPr>
          <a:xfrm>
            <a:off x="694780" y="844735"/>
            <a:ext cx="10323105" cy="103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white">
          <a:xfrm>
            <a:off x="746125" y="995045"/>
            <a:ext cx="100285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67080" y="1959610"/>
            <a:ext cx="101911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67080" y="2924810"/>
            <a:ext cx="102508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180" y="3860800"/>
            <a:ext cx="1061910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767080" y="4925695"/>
            <a:ext cx="102508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84680" y="3034030"/>
            <a:ext cx="921512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7630" y="3893185"/>
            <a:ext cx="382460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84680" y="4784725"/>
            <a:ext cx="92144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35405" y="5779770"/>
            <a:ext cx="64077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2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1"/>
          <a:stretch>
            <a:fillRect/>
          </a:stretch>
        </p:blipFill>
        <p:spPr>
          <a:xfrm>
            <a:off x="767080" y="764540"/>
            <a:ext cx="10642600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27"/>
          <a:stretch>
            <a:fillRect/>
          </a:stretch>
        </p:blipFill>
        <p:spPr>
          <a:xfrm>
            <a:off x="694690" y="1772920"/>
            <a:ext cx="10677525" cy="48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63"/>
          <a:stretch>
            <a:fillRect/>
          </a:stretch>
        </p:blipFill>
        <p:spPr>
          <a:xfrm>
            <a:off x="695325" y="692970"/>
            <a:ext cx="10677709" cy="1208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924625"/>
            <a:ext cx="10800000" cy="100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25"/>
          <a:stretch>
            <a:fillRect/>
          </a:stretch>
        </p:blipFill>
        <p:spPr>
          <a:xfrm>
            <a:off x="550545" y="908870"/>
            <a:ext cx="10677525" cy="18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244965" cy="606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