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8" r:id="rId4"/>
    <p:sldId id="387" r:id="rId5"/>
    <p:sldId id="386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69" r:id="rId21"/>
    <p:sldId id="368" r:id="rId22"/>
    <p:sldId id="367" r:id="rId23"/>
    <p:sldId id="366" r:id="rId24"/>
    <p:sldId id="365" r:id="rId25"/>
    <p:sldId id="364" r:id="rId26"/>
    <p:sldId id="363" r:id="rId27"/>
    <p:sldId id="362" r:id="rId28"/>
    <p:sldId id="361" r:id="rId29"/>
    <p:sldId id="360" r:id="rId30"/>
    <p:sldId id="359" r:id="rId31"/>
    <p:sldId id="357" r:id="rId32"/>
    <p:sldId id="356" r:id="rId33"/>
    <p:sldId id="355" r:id="rId34"/>
    <p:sldId id="354" r:id="rId35"/>
    <p:sldId id="353" r:id="rId36"/>
    <p:sldId id="351" r:id="rId37"/>
    <p:sldId id="350" r:id="rId38"/>
    <p:sldId id="349" r:id="rId39"/>
    <p:sldId id="348" r:id="rId40"/>
    <p:sldId id="347" r:id="rId41"/>
    <p:sldId id="345" r:id="rId42"/>
    <p:sldId id="344" r:id="rId43"/>
    <p:sldId id="343" r:id="rId44"/>
    <p:sldId id="342" r:id="rId45"/>
    <p:sldId id="341" r:id="rId46"/>
    <p:sldId id="340" r:id="rId47"/>
    <p:sldId id="339" r:id="rId48"/>
    <p:sldId id="338" r:id="rId49"/>
    <p:sldId id="337" r:id="rId50"/>
    <p:sldId id="335" r:id="rId51"/>
    <p:sldId id="334" r:id="rId52"/>
    <p:sldId id="333" r:id="rId53"/>
    <p:sldId id="332" r:id="rId54"/>
    <p:sldId id="331" r:id="rId55"/>
    <p:sldId id="330" r:id="rId56"/>
    <p:sldId id="329" r:id="rId57"/>
    <p:sldId id="328" r:id="rId58"/>
    <p:sldId id="327" r:id="rId59"/>
    <p:sldId id="326" r:id="rId60"/>
    <p:sldId id="325" r:id="rId61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0"/>
          <a:stretch>
            <a:fillRect/>
          </a:stretch>
        </p:blipFill>
        <p:spPr>
          <a:xfrm>
            <a:off x="767715" y="2204720"/>
            <a:ext cx="10489020" cy="263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99269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355" y="1887220"/>
            <a:ext cx="97434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355" y="2592070"/>
            <a:ext cx="96958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88137"/>
            <a:ext cx="9733333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993515"/>
            <a:ext cx="984440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679725"/>
            <a:ext cx="6838095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animBg="1"/>
      <p:bldP spid="13" grpId="0" bldLvl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5309443"/>
            <a:ext cx="5123809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4761" y="6005340"/>
            <a:ext cx="5171428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3272155"/>
            <a:ext cx="28956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3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2526665"/>
            <a:ext cx="510286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7619" y="3270217"/>
            <a:ext cx="857143" cy="34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190" y="3985429"/>
            <a:ext cx="800000" cy="36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2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10194290" cy="480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5570220"/>
            <a:ext cx="10194290" cy="121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8095" y="3954036"/>
            <a:ext cx="2876190" cy="3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505" y="3905250"/>
            <a:ext cx="294259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1904" y="5373600"/>
            <a:ext cx="2533333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523" y="6097672"/>
            <a:ext cx="419047" cy="35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86666" y="6078618"/>
            <a:ext cx="2904761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7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1403985"/>
            <a:ext cx="10000592" cy="534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817" y="3284824"/>
            <a:ext cx="1728395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550" y="3933190"/>
            <a:ext cx="24485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940" y="4652645"/>
            <a:ext cx="238188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95" y="5356582"/>
            <a:ext cx="2488129" cy="38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6510" y="5984240"/>
            <a:ext cx="127444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3720"/>
            <a:ext cx="10001257" cy="75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9" name="直接连接符 8"/>
          <p:cNvCxnSpPr/>
          <p:nvPr/>
        </p:nvCxnSpPr>
        <p:spPr>
          <a:xfrm flipV="1">
            <a:off x="843915" y="6741160"/>
            <a:ext cx="9500870" cy="698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210244"/>
            <a:ext cx="1419047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430" y="1858010"/>
            <a:ext cx="234315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2857" y="2687359"/>
            <a:ext cx="2333333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2857" y="3430682"/>
            <a:ext cx="2314285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380" y="4174004"/>
            <a:ext cx="2342857" cy="3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72380" y="4907797"/>
            <a:ext cx="409523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3385329"/>
            <a:ext cx="9895238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715" y="4138930"/>
            <a:ext cx="103841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150" y="4892675"/>
            <a:ext cx="30581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660650"/>
            <a:ext cx="99371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3404833"/>
            <a:ext cx="10228571" cy="40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665" y="4177665"/>
            <a:ext cx="33896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7640" y="2688590"/>
            <a:ext cx="99872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619" y="3441528"/>
            <a:ext cx="10266666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7430" y="4185285"/>
            <a:ext cx="853376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564580"/>
            <a:ext cx="10800000" cy="133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848944"/>
            <a:ext cx="2876190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1858476"/>
            <a:ext cx="2971428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655" y="3278505"/>
            <a:ext cx="328612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6666" y="3278745"/>
            <a:ext cx="2619047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22241"/>
            <a:ext cx="447619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1428" y="4718077"/>
            <a:ext cx="2552380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8571" y="4718077"/>
            <a:ext cx="1219047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423446"/>
            <a:ext cx="2980952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1219887"/>
            <a:ext cx="9866666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72945"/>
            <a:ext cx="103231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26055"/>
            <a:ext cx="104679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79165"/>
            <a:ext cx="103676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232910"/>
            <a:ext cx="103231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995545"/>
            <a:ext cx="50292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1" grpId="0" bldLvl="0" animBg="1"/>
      <p:bldP spid="13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9547860" cy="596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9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7225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435"/>
            <a:ext cx="10800000" cy="433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10471785" cy="584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72100"/>
            <a:ext cx="10800000" cy="215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35635"/>
            <a:ext cx="9921875" cy="269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334385"/>
            <a:ext cx="9921875" cy="343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1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839200" cy="606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7020" y="1496060"/>
            <a:ext cx="4184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9980" y="1207770"/>
            <a:ext cx="932053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95" y="1924685"/>
            <a:ext cx="98844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2659380"/>
            <a:ext cx="977328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7060" y="3366770"/>
            <a:ext cx="974598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7695" y="4092575"/>
            <a:ext cx="97358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4360" y="4799965"/>
            <a:ext cx="1003363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3895" y="5525770"/>
            <a:ext cx="984377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3718" y="6251244"/>
            <a:ext cx="9623582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5" grpId="0" bldLvl="0" animBg="1"/>
      <p:bldP spid="18" grpId="0" bldLvl="0" animBg="1"/>
      <p:bldP spid="20" grpId="0" bldLvl="0" animBg="1"/>
      <p:bldP spid="22" grpId="0" bldLvl="0" animBg="1"/>
      <p:bldP spid="2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102063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63420"/>
            <a:ext cx="102069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26690"/>
            <a:ext cx="103320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479800"/>
            <a:ext cx="101428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232910"/>
            <a:ext cx="102444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888865"/>
            <a:ext cx="1028573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749290"/>
            <a:ext cx="61518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8625" y="2625725"/>
            <a:ext cx="94716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215" y="3335020"/>
            <a:ext cx="95624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26820" y="4044950"/>
            <a:ext cx="957643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4635" y="4764074"/>
            <a:ext cx="9445566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8507" y="5473965"/>
            <a:ext cx="9463524" cy="35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6985" y="6193155"/>
            <a:ext cx="416560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5" grpId="0" animBg="1"/>
      <p:bldP spid="16" grpId="0" animBg="1"/>
      <p:bldP spid="1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2644140"/>
            <a:ext cx="970851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405" y="3343090"/>
            <a:ext cx="10800000" cy="137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55309" y="3429317"/>
            <a:ext cx="10133333" cy="38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5395" y="4176395"/>
            <a:ext cx="1028319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8650" y="1181735"/>
            <a:ext cx="101860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24575"/>
            <a:ext cx="10114285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86635"/>
            <a:ext cx="10133333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39169"/>
            <a:ext cx="10123809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1845" y="4172585"/>
            <a:ext cx="100425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792980"/>
            <a:ext cx="19907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4814" y="1944347"/>
            <a:ext cx="398148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1111" y="1962868"/>
            <a:ext cx="842592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1481" y="2657401"/>
            <a:ext cx="629629" cy="3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2962" y="2648141"/>
            <a:ext cx="425925" cy="34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0740" y="4240938"/>
            <a:ext cx="777777" cy="29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8685"/>
            <a:ext cx="9488805" cy="587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0476" y="1802032"/>
            <a:ext cx="819047" cy="36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805" y="2471420"/>
            <a:ext cx="234759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523" y="3290367"/>
            <a:ext cx="809522" cy="37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0952" y="4044075"/>
            <a:ext cx="771428" cy="36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390" y="2516505"/>
            <a:ext cx="827595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7142" y="4100353"/>
            <a:ext cx="8019047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8095" y="2658504"/>
            <a:ext cx="5742856" cy="38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594223"/>
            <a:ext cx="9638095" cy="39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65" y="3348355"/>
            <a:ext cx="1007681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082851"/>
            <a:ext cx="10057142" cy="39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855792"/>
            <a:ext cx="1095238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238884"/>
            <a:ext cx="828571" cy="37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190" y="1229352"/>
            <a:ext cx="838095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285" y="3412083"/>
            <a:ext cx="342857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5393077"/>
            <a:ext cx="1714285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6107691"/>
            <a:ext cx="2085714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1565" y="1076960"/>
            <a:ext cx="932370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130" y="1746885"/>
            <a:ext cx="985456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478744"/>
            <a:ext cx="9714285" cy="4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5655" y="3194050"/>
            <a:ext cx="95624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80589"/>
            <a:ext cx="9733333" cy="4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4546600"/>
            <a:ext cx="973328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2" grpId="0" bldLvl="0" animBg="1"/>
      <p:bldP spid="13" grpId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