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  <p:sldId id="363" r:id="rId14"/>
    <p:sldId id="362" r:id="rId15"/>
    <p:sldId id="361" r:id="rId16"/>
    <p:sldId id="360" r:id="rId17"/>
    <p:sldId id="359" r:id="rId18"/>
    <p:sldId id="358" r:id="rId19"/>
    <p:sldId id="357" r:id="rId20"/>
    <p:sldId id="356" r:id="rId21"/>
    <p:sldId id="354" r:id="rId22"/>
    <p:sldId id="353" r:id="rId23"/>
    <p:sldId id="352" r:id="rId24"/>
    <p:sldId id="351" r:id="rId25"/>
    <p:sldId id="350" r:id="rId26"/>
    <p:sldId id="348" r:id="rId27"/>
    <p:sldId id="347" r:id="rId28"/>
    <p:sldId id="346" r:id="rId29"/>
    <p:sldId id="345" r:id="rId30"/>
    <p:sldId id="344" r:id="rId31"/>
    <p:sldId id="343" r:id="rId32"/>
    <p:sldId id="341" r:id="rId33"/>
    <p:sldId id="340" r:id="rId34"/>
    <p:sldId id="339" r:id="rId35"/>
    <p:sldId id="338" r:id="rId36"/>
    <p:sldId id="337" r:id="rId37"/>
    <p:sldId id="336" r:id="rId38"/>
    <p:sldId id="335" r:id="rId39"/>
    <p:sldId id="334" r:id="rId40"/>
    <p:sldId id="333" r:id="rId41"/>
    <p:sldId id="332" r:id="rId42"/>
    <p:sldId id="331" r:id="rId43"/>
    <p:sldId id="330" r:id="rId44"/>
    <p:sldId id="328" r:id="rId45"/>
    <p:sldId id="327" r:id="rId46"/>
    <p:sldId id="326" r:id="rId47"/>
    <p:sldId id="325" r:id="rId48"/>
    <p:sldId id="416" r:id="rId49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gs" Target="tags/tag1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040" y="2204720"/>
            <a:ext cx="7677150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933190"/>
            <a:ext cx="512445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4761" y="2116736"/>
            <a:ext cx="1085714" cy="44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4761" y="2126275"/>
            <a:ext cx="1047619" cy="41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8795" y="3801745"/>
            <a:ext cx="576897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96365" y="4620895"/>
            <a:ext cx="875284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39047" y="5598642"/>
            <a:ext cx="1561904" cy="46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6" grpId="0" bldLvl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03"/>
          <a:stretch>
            <a:fillRect/>
          </a:stretch>
        </p:blipFill>
        <p:spPr>
          <a:xfrm>
            <a:off x="695325" y="908685"/>
            <a:ext cx="10848975" cy="525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781115"/>
            <a:ext cx="10800000" cy="169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1" t="74467"/>
          <a:stretch>
            <a:fillRect/>
          </a:stretch>
        </p:blipFill>
        <p:spPr>
          <a:xfrm>
            <a:off x="695415" y="981895"/>
            <a:ext cx="10201185" cy="1777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9" b="66324"/>
          <a:stretch>
            <a:fillRect/>
          </a:stretch>
        </p:blipFill>
        <p:spPr>
          <a:xfrm>
            <a:off x="839470" y="4580890"/>
            <a:ext cx="9648915" cy="1764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55" r="12887"/>
          <a:stretch>
            <a:fillRect/>
          </a:stretch>
        </p:blipFill>
        <p:spPr>
          <a:xfrm>
            <a:off x="839470" y="980625"/>
            <a:ext cx="9408250" cy="350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97215" y="1172210"/>
            <a:ext cx="185610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1905" y="1958975"/>
            <a:ext cx="507682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89495" y="3747135"/>
            <a:ext cx="270192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72540" y="4605020"/>
            <a:ext cx="688911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1904" y="2983140"/>
            <a:ext cx="361904" cy="3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9382760" cy="606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80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97650" y="6259830"/>
            <a:ext cx="62293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"/>
          <a:stretch>
            <a:fillRect/>
          </a:stretch>
        </p:blipFill>
        <p:spPr>
          <a:xfrm>
            <a:off x="1343660" y="2780665"/>
            <a:ext cx="10297250" cy="270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2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90635" y="3570435"/>
            <a:ext cx="1647345" cy="40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9480" y="4189095"/>
            <a:ext cx="445198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74235" y="4859655"/>
            <a:ext cx="455549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30115" y="5573395"/>
            <a:ext cx="445135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676775" y="6241415"/>
            <a:ext cx="374142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2" grpId="0" bldLvl="0" animBg="1"/>
      <p:bldP spid="13" grpId="0" bldLvl="0" animBg="1"/>
      <p:bldP spid="2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8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51185" y="3234260"/>
            <a:ext cx="2202054" cy="40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29175" y="3910330"/>
            <a:ext cx="472376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83150" y="4628515"/>
            <a:ext cx="461137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07280" y="5313045"/>
            <a:ext cx="3253105" cy="47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1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93848" y="2858261"/>
            <a:ext cx="349515" cy="37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4055" y="1124585"/>
            <a:ext cx="819213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1772285"/>
            <a:ext cx="9795510" cy="221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49300"/>
            <a:ext cx="10404475" cy="318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3932555"/>
            <a:ext cx="6958965" cy="2804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46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0835" y="1143574"/>
            <a:ext cx="359087" cy="32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7285" y="1086485"/>
            <a:ext cx="389445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070" y="1753870"/>
            <a:ext cx="822261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7070" y="2512060"/>
            <a:ext cx="807593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7070" y="3185160"/>
            <a:ext cx="815530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7070" y="3923030"/>
            <a:ext cx="812800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7070" y="4697730"/>
            <a:ext cx="809180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1030" y="5416550"/>
            <a:ext cx="814197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7355" y="6168255"/>
            <a:ext cx="1167035" cy="40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1" grpId="0" bldLvl="0" animBg="1"/>
      <p:bldP spid="14" grpId="0" bldLvl="0" animBg="1"/>
      <p:bldP spid="17" grpId="0" bldLvl="0" animBg="1"/>
      <p:bldP spid="24" grpId="0" bldLvl="0" animBg="1"/>
      <p:bldP spid="31" grpId="0" bldLvl="0" animBg="1"/>
      <p:bldP spid="3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9954895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826625" cy="603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5155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18985"/>
            <a:ext cx="10800000" cy="254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0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3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9047" y="2049549"/>
            <a:ext cx="342857" cy="38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465" y="2960370"/>
            <a:ext cx="957516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0640" y="3867785"/>
            <a:ext cx="1022794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10476" y="4878535"/>
            <a:ext cx="1800000" cy="4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19755" y="1872615"/>
            <a:ext cx="110490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24761" y="2060059"/>
            <a:ext cx="466666" cy="49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00952" y="2919054"/>
            <a:ext cx="542857" cy="49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67345" y="2909570"/>
            <a:ext cx="67627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81904" y="3835315"/>
            <a:ext cx="361905" cy="39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  <p:bldP spid="9" grpId="0" bldLvl="0" animBg="1"/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465" y="3794125"/>
            <a:ext cx="964946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90955" y="4730750"/>
            <a:ext cx="1011428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91428" y="5683783"/>
            <a:ext cx="2904761" cy="47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515" y="2974340"/>
            <a:ext cx="964692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0952" y="3870913"/>
            <a:ext cx="10257143" cy="49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9215" y="4595495"/>
            <a:ext cx="926592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852235"/>
            <a:ext cx="10800000" cy="360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1015" y="3919855"/>
            <a:ext cx="989711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1415" y="4744720"/>
            <a:ext cx="1027430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61415" y="5616575"/>
            <a:ext cx="1025588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1090"/>
            <a:ext cx="1042416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943735"/>
            <a:ext cx="1023874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05815" y="2826385"/>
            <a:ext cx="1011428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05815" y="3717290"/>
            <a:ext cx="724662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9" grpId="0" bldLvl="0" animBg="1"/>
      <p:bldP spid="2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573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43"/>
          <a:stretch>
            <a:fillRect/>
          </a:stretch>
        </p:blipFill>
        <p:spPr>
          <a:xfrm>
            <a:off x="720090" y="972185"/>
            <a:ext cx="10848975" cy="555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9515" y="3857625"/>
            <a:ext cx="947420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4725035"/>
            <a:ext cx="1026541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5325" y="5592445"/>
            <a:ext cx="1026541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3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30" r="6642"/>
          <a:stretch>
            <a:fillRect/>
          </a:stretch>
        </p:blipFill>
        <p:spPr>
          <a:xfrm>
            <a:off x="720090" y="1124770"/>
            <a:ext cx="10128340" cy="89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52135"/>
            <a:ext cx="10800000" cy="453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15" y="1194435"/>
            <a:ext cx="1012952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1815" y="2204720"/>
            <a:ext cx="1012952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51815" y="3122295"/>
            <a:ext cx="1012952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78815" y="4004945"/>
            <a:ext cx="1012952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51180" y="4940935"/>
            <a:ext cx="1012952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07670" y="5805170"/>
            <a:ext cx="1012952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052830"/>
            <a:ext cx="11040745" cy="34480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00952" y="1229214"/>
            <a:ext cx="419048" cy="37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2130" y="3772535"/>
            <a:ext cx="364363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43809" y="4630156"/>
            <a:ext cx="3895237" cy="46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20000" y="4668262"/>
            <a:ext cx="542857" cy="39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7619" y="5487536"/>
            <a:ext cx="476190" cy="4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9047" y="2097080"/>
            <a:ext cx="361904" cy="39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9431655" cy="598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8011160" cy="601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64</cp:revision>
  <dcterms:created xsi:type="dcterms:W3CDTF">2015-09-16T06:44:00Z</dcterms:created>
  <dcterms:modified xsi:type="dcterms:W3CDTF">2025-06-20T03:47:15Z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