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87" r:id="rId4"/>
    <p:sldId id="386" r:id="rId5"/>
    <p:sldId id="385" r:id="rId6"/>
    <p:sldId id="383" r:id="rId7"/>
    <p:sldId id="382" r:id="rId8"/>
    <p:sldId id="381" r:id="rId9"/>
    <p:sldId id="380" r:id="rId10"/>
    <p:sldId id="379" r:id="rId11"/>
    <p:sldId id="378" r:id="rId12"/>
    <p:sldId id="377" r:id="rId13"/>
    <p:sldId id="376" r:id="rId14"/>
    <p:sldId id="375" r:id="rId15"/>
    <p:sldId id="373" r:id="rId16"/>
    <p:sldId id="372" r:id="rId17"/>
    <p:sldId id="371" r:id="rId18"/>
    <p:sldId id="370" r:id="rId19"/>
    <p:sldId id="369" r:id="rId20"/>
    <p:sldId id="367" r:id="rId21"/>
    <p:sldId id="366" r:id="rId22"/>
    <p:sldId id="365" r:id="rId23"/>
    <p:sldId id="364" r:id="rId24"/>
    <p:sldId id="363" r:id="rId25"/>
    <p:sldId id="361" r:id="rId26"/>
    <p:sldId id="360" r:id="rId27"/>
    <p:sldId id="359" r:id="rId28"/>
    <p:sldId id="358" r:id="rId29"/>
    <p:sldId id="357" r:id="rId30"/>
    <p:sldId id="355" r:id="rId31"/>
    <p:sldId id="354" r:id="rId32"/>
    <p:sldId id="353" r:id="rId33"/>
    <p:sldId id="352" r:id="rId34"/>
    <p:sldId id="350" r:id="rId35"/>
    <p:sldId id="349" r:id="rId36"/>
    <p:sldId id="348" r:id="rId37"/>
    <p:sldId id="347" r:id="rId38"/>
    <p:sldId id="346" r:id="rId39"/>
    <p:sldId id="345" r:id="rId40"/>
    <p:sldId id="344" r:id="rId41"/>
    <p:sldId id="343" r:id="rId42"/>
    <p:sldId id="342" r:id="rId43"/>
    <p:sldId id="341" r:id="rId44"/>
    <p:sldId id="340" r:id="rId45"/>
    <p:sldId id="339" r:id="rId46"/>
    <p:sldId id="338" r:id="rId47"/>
    <p:sldId id="337" r:id="rId48"/>
    <p:sldId id="336" r:id="rId49"/>
    <p:sldId id="335" r:id="rId50"/>
    <p:sldId id="334" r:id="rId51"/>
    <p:sldId id="333" r:id="rId52"/>
    <p:sldId id="332" r:id="rId53"/>
    <p:sldId id="331" r:id="rId54"/>
    <p:sldId id="330" r:id="rId55"/>
    <p:sldId id="329" r:id="rId56"/>
    <p:sldId id="328" r:id="rId57"/>
    <p:sldId id="327" r:id="rId58"/>
    <p:sldId id="326" r:id="rId59"/>
    <p:sldId id="325" r:id="rId60"/>
  </p:sldIdLst>
  <p:sldSz cx="12192000" cy="6858000"/>
  <p:notesSz cx="6858000" cy="9144000"/>
  <p:custDataLst>
    <p:tags r:id="rId6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4" Type="http://schemas.openxmlformats.org/officeDocument/2006/relationships/tags" Target="tags/tag1.xml"/><Relationship Id="rId63" Type="http://schemas.openxmlformats.org/officeDocument/2006/relationships/tableStyles" Target="tableStyles.xml"/><Relationship Id="rId62" Type="http://schemas.openxmlformats.org/officeDocument/2006/relationships/viewProps" Target="viewProps.xml"/><Relationship Id="rId61" Type="http://schemas.openxmlformats.org/officeDocument/2006/relationships/presProps" Target="presProps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6"/>
          <a:stretch>
            <a:fillRect/>
          </a:stretch>
        </p:blipFill>
        <p:spPr>
          <a:xfrm>
            <a:off x="983615" y="2132965"/>
            <a:ext cx="10560775" cy="2592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2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96190" y="5803087"/>
            <a:ext cx="828571" cy="390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81904" y="5822145"/>
            <a:ext cx="828571" cy="371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7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90420" y="5062855"/>
            <a:ext cx="441071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48571" y="5825659"/>
            <a:ext cx="4352380" cy="390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484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3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9240" y="2106295"/>
            <a:ext cx="385508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3500570"/>
            <a:ext cx="10800000" cy="654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46225" y="3587115"/>
            <a:ext cx="5820410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2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48715" y="1238885"/>
            <a:ext cx="933132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0725" y="2019935"/>
            <a:ext cx="968502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791460"/>
            <a:ext cx="1003617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563620"/>
            <a:ext cx="997267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4315460"/>
            <a:ext cx="972312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14045" y="5125720"/>
            <a:ext cx="979170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5897245"/>
            <a:ext cx="618680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2" grpId="0" bldLvl="0" animBg="1"/>
      <p:bldP spid="15" grpId="0" bldLvl="0" animBg="1"/>
      <p:bldP spid="19" grpId="0" bldLvl="0" animBg="1"/>
      <p:bldP spid="2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2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0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345"/>
            <a:ext cx="10800000" cy="3820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53095"/>
            <a:ext cx="10800000" cy="2110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408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47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20529" y="4059360"/>
            <a:ext cx="1242236" cy="340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2755" y="4734560"/>
            <a:ext cx="1591945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51585" y="4778208"/>
            <a:ext cx="2962962" cy="37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2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9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6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343025" y="980440"/>
            <a:ext cx="9912440" cy="66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1916245"/>
            <a:ext cx="10800000" cy="2974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9460865" cy="6093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9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3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5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9501196" cy="667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63790" y="948055"/>
            <a:ext cx="356870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508575"/>
            <a:ext cx="9501188" cy="5277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37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39825" y="2683510"/>
            <a:ext cx="9423400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94105" y="3307715"/>
            <a:ext cx="9469755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2980" y="4104005"/>
            <a:ext cx="9580245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71245" y="4745990"/>
            <a:ext cx="9379585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93263" y="5524398"/>
            <a:ext cx="9366319" cy="364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93470" y="6236970"/>
            <a:ext cx="5369560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bldLvl="0" animBg="1"/>
      <p:bldP spid="14" grpId="0" bldLvl="0" animBg="1"/>
      <p:bldP spid="15" grpId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0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34285" y="1239054"/>
            <a:ext cx="2571428" cy="381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67619" y="1239054"/>
            <a:ext cx="1219047" cy="381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992529"/>
            <a:ext cx="1285714" cy="39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20000" y="3537631"/>
            <a:ext cx="1276190" cy="32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281568"/>
            <a:ext cx="1314285" cy="381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53333" y="4272031"/>
            <a:ext cx="3438095" cy="381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234440" y="2775585"/>
            <a:ext cx="1018032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0595" y="3548380"/>
            <a:ext cx="1047369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39190" y="4330700"/>
            <a:ext cx="1041527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86815" y="5122545"/>
            <a:ext cx="313118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2" grpId="0" bldLvl="0" animBg="1"/>
      <p:bldP spid="1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2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48571" y="1229152"/>
            <a:ext cx="9866666" cy="39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0560" y="2010410"/>
            <a:ext cx="1031557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2930" y="2781300"/>
            <a:ext cx="1044130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562350"/>
            <a:ext cx="1045591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4352925"/>
            <a:ext cx="302387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bldLvl="0" animBg="1"/>
      <p:bldP spid="11" grpId="0" bldLvl="0" animBg="1"/>
      <p:bldP spid="12" grpId="0" bldLvl="0" animBg="1"/>
      <p:bldP spid="1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6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465580" y="2728595"/>
            <a:ext cx="995934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9523" y="3502285"/>
            <a:ext cx="10257142" cy="401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050" y="4218755"/>
            <a:ext cx="10800000" cy="1351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081954" y="4295438"/>
            <a:ext cx="10342857" cy="39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82040" y="5081270"/>
            <a:ext cx="940117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animBg="1"/>
      <p:bldP spid="11" grpId="0" bldLvl="0" animBg="1"/>
      <p:bldP spid="12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9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87425" y="1249045"/>
            <a:ext cx="998918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031621"/>
            <a:ext cx="10285714" cy="391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804858"/>
            <a:ext cx="10266666" cy="391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597275"/>
            <a:ext cx="375666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9" grpId="0" animBg="1"/>
      <p:bldP spid="10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4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7340" y="2746375"/>
            <a:ext cx="994219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8240" y="3528695"/>
            <a:ext cx="1036256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48715" y="4311015"/>
            <a:ext cx="1037272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34440" y="5093335"/>
            <a:ext cx="389763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bldLvl="0" animBg="1"/>
      <p:bldP spid="1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4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865" y="2733675"/>
            <a:ext cx="985075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48571" y="3505403"/>
            <a:ext cx="10257142" cy="390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8240" y="4276725"/>
            <a:ext cx="1036256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62355" y="5057775"/>
            <a:ext cx="1029525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48715" y="5838825"/>
            <a:ext cx="470598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bldLvl="0" animBg="1"/>
      <p:bldP spid="12" grpId="0" bldLvl="0" animBg="1"/>
      <p:bldP spid="13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1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7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2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1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2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58095" y="1981653"/>
            <a:ext cx="819047" cy="333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0165" y="2634615"/>
            <a:ext cx="2546985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96435" y="2715260"/>
            <a:ext cx="344297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075" y="4148905"/>
            <a:ext cx="10800000" cy="2215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7148646" y="4234852"/>
            <a:ext cx="3180951" cy="3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48646" y="5008382"/>
            <a:ext cx="2914285" cy="391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9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98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10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7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740" y="1898015"/>
            <a:ext cx="973836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265" y="2661285"/>
            <a:ext cx="1016190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96670" y="3443605"/>
            <a:ext cx="1012825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67790" y="4236085"/>
            <a:ext cx="479171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0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3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44650" y="2724150"/>
            <a:ext cx="9770745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690" y="3429635"/>
            <a:ext cx="1032573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67790" y="4117340"/>
            <a:ext cx="732409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0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2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365" y="1983740"/>
            <a:ext cx="974344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48740" y="2775585"/>
            <a:ext cx="1017905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58265" y="3538855"/>
            <a:ext cx="1014158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67790" y="4267835"/>
            <a:ext cx="214630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2" grpId="0" bldLvl="0" animBg="1"/>
      <p:bldP spid="15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7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8315" y="1963420"/>
            <a:ext cx="968375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5890" y="2744470"/>
            <a:ext cx="1011428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42695" y="3516630"/>
            <a:ext cx="1018222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39215" y="4307840"/>
            <a:ext cx="1008570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29690" y="5089525"/>
            <a:ext cx="256857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1" grpId="0" bldLvl="0" animBg="1"/>
      <p:bldP spid="15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0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5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1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1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9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6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48830" y="1927860"/>
            <a:ext cx="249618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00952" y="2772717"/>
            <a:ext cx="857142" cy="36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20000" y="3544453"/>
            <a:ext cx="828571" cy="371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20000" y="4335244"/>
            <a:ext cx="838096" cy="333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00952" y="5106980"/>
            <a:ext cx="780952" cy="36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3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48571" y="2631065"/>
            <a:ext cx="9066666" cy="381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58340" y="3272790"/>
            <a:ext cx="956246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58095" y="4213851"/>
            <a:ext cx="590476" cy="32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92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2" b="61736"/>
          <a:stretch>
            <a:fillRect/>
          </a:stretch>
        </p:blipFill>
        <p:spPr>
          <a:xfrm>
            <a:off x="1199605" y="1700530"/>
            <a:ext cx="9719855" cy="1440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631315" y="1772285"/>
            <a:ext cx="928814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55370" y="2444750"/>
            <a:ext cx="928814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83"/>
          <a:stretch>
            <a:fillRect/>
          </a:stretch>
        </p:blipFill>
        <p:spPr>
          <a:xfrm>
            <a:off x="622935" y="1048570"/>
            <a:ext cx="10800080" cy="2315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3356178" y="1991935"/>
            <a:ext cx="228571" cy="35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99035" y="1991935"/>
            <a:ext cx="228572" cy="362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365" y="2632075"/>
            <a:ext cx="965454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8740" y="3385185"/>
            <a:ext cx="1018603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67790" y="4025900"/>
            <a:ext cx="625030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5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3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7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15238" y="1963710"/>
            <a:ext cx="419047" cy="400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86666" y="1954174"/>
            <a:ext cx="333333" cy="362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77142" y="2783778"/>
            <a:ext cx="447619" cy="2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67619" y="2793314"/>
            <a:ext cx="695238" cy="305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96190" y="3537096"/>
            <a:ext cx="828571" cy="362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05714" y="4309486"/>
            <a:ext cx="828571" cy="362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10476" y="4328558"/>
            <a:ext cx="838096" cy="343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286"/>
          <a:stretch>
            <a:fillRect/>
          </a:stretch>
        </p:blipFill>
        <p:spPr>
          <a:xfrm>
            <a:off x="720090" y="972185"/>
            <a:ext cx="10800080" cy="3897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86666" y="1267577"/>
            <a:ext cx="1771428" cy="371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15238" y="1258042"/>
            <a:ext cx="1314285" cy="390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90" y="908500"/>
            <a:ext cx="10800000" cy="3900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3" t="72016"/>
          <a:stretch>
            <a:fillRect/>
          </a:stretch>
        </p:blipFill>
        <p:spPr>
          <a:xfrm>
            <a:off x="875030" y="4796790"/>
            <a:ext cx="10248900" cy="1542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57093" y="5023145"/>
            <a:ext cx="1609523" cy="381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33283" y="5013610"/>
            <a:ext cx="1638095" cy="390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18998" y="5804994"/>
            <a:ext cx="2866666" cy="390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80902" y="5795459"/>
            <a:ext cx="1638095" cy="390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6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