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69" r:id="rId18"/>
    <p:sldId id="368" r:id="rId19"/>
    <p:sldId id="367" r:id="rId20"/>
    <p:sldId id="366" r:id="rId21"/>
    <p:sldId id="365" r:id="rId22"/>
    <p:sldId id="364" r:id="rId23"/>
    <p:sldId id="363" r:id="rId24"/>
    <p:sldId id="362" r:id="rId25"/>
    <p:sldId id="361" r:id="rId26"/>
    <p:sldId id="360" r:id="rId27"/>
    <p:sldId id="359" r:id="rId28"/>
    <p:sldId id="358" r:id="rId29"/>
    <p:sldId id="357" r:id="rId30"/>
    <p:sldId id="356" r:id="rId31"/>
    <p:sldId id="355" r:id="rId32"/>
    <p:sldId id="354" r:id="rId33"/>
    <p:sldId id="353" r:id="rId34"/>
    <p:sldId id="352" r:id="rId35"/>
    <p:sldId id="351" r:id="rId36"/>
    <p:sldId id="349" r:id="rId37"/>
    <p:sldId id="348" r:id="rId38"/>
    <p:sldId id="347" r:id="rId39"/>
    <p:sldId id="346" r:id="rId40"/>
    <p:sldId id="345" r:id="rId41"/>
    <p:sldId id="344" r:id="rId42"/>
    <p:sldId id="343" r:id="rId43"/>
    <p:sldId id="342" r:id="rId44"/>
    <p:sldId id="341" r:id="rId45"/>
    <p:sldId id="340" r:id="rId46"/>
    <p:sldId id="338" r:id="rId47"/>
    <p:sldId id="337" r:id="rId48"/>
    <p:sldId id="336" r:id="rId49"/>
    <p:sldId id="335" r:id="rId50"/>
    <p:sldId id="334" r:id="rId51"/>
    <p:sldId id="333" r:id="rId52"/>
    <p:sldId id="332" r:id="rId53"/>
    <p:sldId id="331" r:id="rId54"/>
    <p:sldId id="330" r:id="rId55"/>
    <p:sldId id="329" r:id="rId56"/>
    <p:sldId id="327" r:id="rId57"/>
    <p:sldId id="326" r:id="rId58"/>
    <p:sldId id="325" r:id="rId59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1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3647440" y="2924810"/>
            <a:ext cx="5015955" cy="82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80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5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240" y="1791335"/>
            <a:ext cx="253111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3238706"/>
            <a:ext cx="7371428" cy="40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571" y="4705399"/>
            <a:ext cx="5552380" cy="39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3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8983" y="4755251"/>
            <a:ext cx="1598108" cy="38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495" y="5396230"/>
            <a:ext cx="210883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3820" y="6087745"/>
            <a:ext cx="181546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71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9788525" cy="591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8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492190"/>
            <a:ext cx="10800000" cy="3511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5771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3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0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8571" y="3241076"/>
            <a:ext cx="2933333" cy="37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39047" y="3241076"/>
            <a:ext cx="1266666" cy="37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619" y="3965655"/>
            <a:ext cx="1647619" cy="40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4285" y="4709302"/>
            <a:ext cx="3000000" cy="38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0476" y="4709302"/>
            <a:ext cx="3000000" cy="39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00952" y="5443415"/>
            <a:ext cx="2257142" cy="38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77142" y="6187062"/>
            <a:ext cx="1990476" cy="36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8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5985" y="1737134"/>
            <a:ext cx="275091" cy="26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3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5130" y="1196340"/>
            <a:ext cx="907034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1844675"/>
            <a:ext cx="10589895" cy="474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240" y="4039870"/>
            <a:ext cx="1009015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9047" y="4764233"/>
            <a:ext cx="10247618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8715" y="5507355"/>
            <a:ext cx="922464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826760" y="3511550"/>
            <a:ext cx="251269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03545" y="4290695"/>
            <a:ext cx="289306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28615" y="4978400"/>
            <a:ext cx="292989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53333" y="5778489"/>
            <a:ext cx="1095238" cy="32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56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4256" y="2820447"/>
            <a:ext cx="1292820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1906" y="3291503"/>
            <a:ext cx="1549002" cy="21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04033" y="3738708"/>
            <a:ext cx="1549002" cy="22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1960" y="4128770"/>
            <a:ext cx="160972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08400" y="4330700"/>
            <a:ext cx="156337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04033" y="4668894"/>
            <a:ext cx="369377" cy="202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25825" y="4872355"/>
            <a:ext cx="183388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39465" y="5300980"/>
            <a:ext cx="183705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32034" y="5849515"/>
            <a:ext cx="744712" cy="23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1" grpId="0" bldLvl="0" animBg="1"/>
      <p:bldP spid="12" grpId="0" animBg="1"/>
      <p:bldP spid="15" grpId="0" bldLvl="0" animBg="1"/>
      <p:bldP spid="19" grpId="0" bldLvl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1953260"/>
            <a:ext cx="877570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9870" y="3311525"/>
            <a:ext cx="966470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287" y="4029087"/>
            <a:ext cx="10053575" cy="38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775" y="4746625"/>
            <a:ext cx="1016571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0775" y="5464175"/>
            <a:ext cx="1002538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6180" y="6200775"/>
            <a:ext cx="532384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11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48571" y="1907403"/>
            <a:ext cx="2980952" cy="38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43645" y="1824355"/>
            <a:ext cx="214312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2642362"/>
            <a:ext cx="800000" cy="38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05714" y="3367777"/>
            <a:ext cx="2923809" cy="39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96190" y="3367777"/>
            <a:ext cx="2952380" cy="38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78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9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56100"/>
            <a:ext cx="10800000" cy="1505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420435"/>
            <a:ext cx="10800000" cy="439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1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77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8858" y="1143331"/>
            <a:ext cx="293577" cy="25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1936938"/>
            <a:ext cx="9676190" cy="40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0790" y="2691765"/>
            <a:ext cx="1016508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740" y="3456305"/>
            <a:ext cx="543242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2857" y="1982992"/>
            <a:ext cx="9752380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2736467"/>
            <a:ext cx="10161904" cy="40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3489942"/>
            <a:ext cx="10114285" cy="40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4233880"/>
            <a:ext cx="10152380" cy="4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9685" y="4893945"/>
            <a:ext cx="1010602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9680" y="5716905"/>
            <a:ext cx="597471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790" y="2565400"/>
            <a:ext cx="965644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000" y="3300395"/>
            <a:ext cx="10038095" cy="39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0000" y="4054261"/>
            <a:ext cx="10076190" cy="39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8571" y="4836755"/>
            <a:ext cx="1095238" cy="32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42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715" y="1210310"/>
            <a:ext cx="98171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73580"/>
            <a:ext cx="1036193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718022"/>
            <a:ext cx="10095238" cy="3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481070"/>
            <a:ext cx="42995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1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930"/>
            <a:ext cx="9573260" cy="594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0000" y="1996949"/>
            <a:ext cx="2485714" cy="37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970"/>
            <a:ext cx="10800000" cy="36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58095" y="2741738"/>
            <a:ext cx="800000" cy="342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047" y="3465593"/>
            <a:ext cx="1638096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7619" y="4208497"/>
            <a:ext cx="800000" cy="3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1585" y="5661660"/>
            <a:ext cx="18478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63565" y="5589270"/>
            <a:ext cx="25971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2641846"/>
            <a:ext cx="7619047" cy="38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7619" y="4130394"/>
            <a:ext cx="8438095" cy="38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7365" y="1804670"/>
            <a:ext cx="964755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790" y="2640965"/>
            <a:ext cx="1002855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3384671"/>
            <a:ext cx="10057142" cy="3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8571" y="4157108"/>
            <a:ext cx="1095238" cy="3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59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690" y="1623695"/>
            <a:ext cx="836549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340" y="2266315"/>
            <a:ext cx="912050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340" y="2847975"/>
            <a:ext cx="896810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338" y="3420198"/>
            <a:ext cx="8912634" cy="27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8340" y="3988435"/>
            <a:ext cx="498919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1435" y="4528820"/>
            <a:ext cx="830008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8340" y="5110480"/>
            <a:ext cx="896874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8340" y="5665470"/>
            <a:ext cx="900747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8338" y="6320005"/>
            <a:ext cx="7195013" cy="285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animBg="1"/>
      <p:bldP spid="12" grpId="0" bldLvl="0" animBg="1"/>
      <p:bldP spid="14" grpId="0" bldLvl="0" animBg="1"/>
      <p:bldP spid="17" grpId="0" bldLvl="0" animBg="1"/>
      <p:bldP spid="19" grpId="0" bldLvl="0" animBg="1"/>
      <p:bldP spid="2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0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293050"/>
            <a:ext cx="10800000" cy="1462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5175"/>
            <a:ext cx="10208260" cy="592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9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4761" y="1924822"/>
            <a:ext cx="400000" cy="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330" y="1909445"/>
            <a:ext cx="79057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0952" y="2648967"/>
            <a:ext cx="428571" cy="35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0280" y="2572385"/>
            <a:ext cx="6858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0" y="5445125"/>
            <a:ext cx="2501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47890" y="5445125"/>
            <a:ext cx="2501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2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91428" y="1162852"/>
            <a:ext cx="1257142" cy="39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6666" y="1888090"/>
            <a:ext cx="5171429" cy="39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0215" y="4054475"/>
            <a:ext cx="933767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9047" y="4798584"/>
            <a:ext cx="6361904" cy="38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7619" y="4794162"/>
            <a:ext cx="4723809" cy="4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