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76" r:id="rId5"/>
    <p:sldId id="375" r:id="rId6"/>
    <p:sldId id="374" r:id="rId7"/>
    <p:sldId id="373" r:id="rId8"/>
    <p:sldId id="372" r:id="rId9"/>
    <p:sldId id="371" r:id="rId10"/>
    <p:sldId id="370" r:id="rId11"/>
    <p:sldId id="368" r:id="rId12"/>
    <p:sldId id="367" r:id="rId13"/>
    <p:sldId id="366" r:id="rId14"/>
    <p:sldId id="365" r:id="rId15"/>
    <p:sldId id="363" r:id="rId16"/>
    <p:sldId id="362" r:id="rId17"/>
    <p:sldId id="359" r:id="rId18"/>
    <p:sldId id="360" r:id="rId19"/>
    <p:sldId id="358" r:id="rId20"/>
    <p:sldId id="357" r:id="rId21"/>
    <p:sldId id="356" r:id="rId22"/>
    <p:sldId id="355" r:id="rId23"/>
    <p:sldId id="353" r:id="rId24"/>
    <p:sldId id="352" r:id="rId25"/>
    <p:sldId id="351" r:id="rId26"/>
    <p:sldId id="350" r:id="rId27"/>
    <p:sldId id="349" r:id="rId28"/>
    <p:sldId id="348" r:id="rId29"/>
    <p:sldId id="347" r:id="rId30"/>
    <p:sldId id="346" r:id="rId31"/>
    <p:sldId id="345" r:id="rId32"/>
    <p:sldId id="344" r:id="rId33"/>
    <p:sldId id="428" r:id="rId34"/>
    <p:sldId id="343" r:id="rId35"/>
    <p:sldId id="342" r:id="rId36"/>
    <p:sldId id="341" r:id="rId37"/>
    <p:sldId id="340" r:id="rId38"/>
    <p:sldId id="339" r:id="rId39"/>
    <p:sldId id="338" r:id="rId40"/>
    <p:sldId id="337" r:id="rId41"/>
    <p:sldId id="336" r:id="rId42"/>
    <p:sldId id="334" r:id="rId43"/>
    <p:sldId id="333" r:id="rId44"/>
    <p:sldId id="332" r:id="rId45"/>
    <p:sldId id="331" r:id="rId46"/>
    <p:sldId id="328" r:id="rId47"/>
    <p:sldId id="327" r:id="rId48"/>
    <p:sldId id="326" r:id="rId49"/>
    <p:sldId id="325" r:id="rId50"/>
    <p:sldId id="445" r:id="rId51"/>
  </p:sldIdLst>
  <p:sldSz cx="12192000" cy="6858000"/>
  <p:notesSz cx="6858000" cy="9144000"/>
  <p:custDataLst>
    <p:tags r:id="rId5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83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5" Type="http://schemas.openxmlformats.org/officeDocument/2006/relationships/tags" Target="tags/tag1.xml"/><Relationship Id="rId54" Type="http://schemas.openxmlformats.org/officeDocument/2006/relationships/tableStyles" Target="tableStyles.xml"/><Relationship Id="rId53" Type="http://schemas.openxmlformats.org/officeDocument/2006/relationships/viewProps" Target="viewProps.xml"/><Relationship Id="rId52" Type="http://schemas.openxmlformats.org/officeDocument/2006/relationships/presProps" Target="presProps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2.png"/><Relationship Id="rId1" Type="http://schemas.openxmlformats.org/officeDocument/2006/relationships/image" Target="../media/image51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0870" y="2957195"/>
            <a:ext cx="8429625" cy="9429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48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20165" y="1028700"/>
            <a:ext cx="8883015" cy="751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2038350"/>
            <a:ext cx="9425305" cy="69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90" y="3044190"/>
            <a:ext cx="9382125" cy="68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81990" y="4018280"/>
            <a:ext cx="9491980" cy="70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681990" y="5215255"/>
            <a:ext cx="5758815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20" grpId="0" bldLvl="0" animBg="1"/>
      <p:bldP spid="24" grpId="0" bldLvl="0" animBg="1"/>
      <p:bldP spid="3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1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063115" y="3239135"/>
            <a:ext cx="895477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29715" y="4229735"/>
            <a:ext cx="81978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8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72615" y="2080895"/>
            <a:ext cx="9648190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00785" y="3000375"/>
            <a:ext cx="10213975" cy="690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01115" y="4067810"/>
            <a:ext cx="10241280" cy="62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216660" y="5068570"/>
            <a:ext cx="8636635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4" grpId="0" bldLvl="0" animBg="1"/>
      <p:bldP spid="2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9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780480"/>
            <a:ext cx="10800000" cy="40620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20165" y="2955290"/>
            <a:ext cx="8799830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04" y="4086832"/>
            <a:ext cx="9428571" cy="505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90" y="4960620"/>
            <a:ext cx="9428480" cy="61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751840" y="5950585"/>
            <a:ext cx="5872480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584"/>
          <a:stretch>
            <a:fillRect/>
          </a:stretch>
        </p:blipFill>
        <p:spPr>
          <a:xfrm>
            <a:off x="1873250" y="764540"/>
            <a:ext cx="3630295" cy="2114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5" grpId="0" bldLvl="0" animBg="1"/>
      <p:bldP spid="17" grpId="0" bldLvl="0" animBg="1"/>
      <p:bldP spid="2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892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080" y="2780480"/>
            <a:ext cx="10800000" cy="2925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3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9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97990" y="1219200"/>
            <a:ext cx="403225" cy="42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15238" y="2231243"/>
            <a:ext cx="352380" cy="391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46885" y="3156585"/>
            <a:ext cx="449580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39047" y="5121781"/>
            <a:ext cx="419047" cy="381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bldLvl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85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648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85774" y="4127643"/>
            <a:ext cx="1025224" cy="446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17261" y="5097148"/>
            <a:ext cx="1044209" cy="456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67574" y="6038138"/>
            <a:ext cx="2544074" cy="494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8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2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3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000760" y="3025140"/>
            <a:ext cx="8488045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4757870"/>
            <a:ext cx="10800000" cy="934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54"/>
          <a:stretch>
            <a:fillRect/>
          </a:stretch>
        </p:blipFill>
        <p:spPr>
          <a:xfrm>
            <a:off x="695325" y="765175"/>
            <a:ext cx="9990455" cy="5975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36930"/>
            <a:ext cx="9653270" cy="5957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755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8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7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0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439" b="77764"/>
          <a:stretch>
            <a:fillRect/>
          </a:stretch>
        </p:blipFill>
        <p:spPr>
          <a:xfrm>
            <a:off x="720090" y="4940935"/>
            <a:ext cx="10896600" cy="1656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291"/>
          <a:stretch>
            <a:fillRect/>
          </a:stretch>
        </p:blipFill>
        <p:spPr>
          <a:xfrm>
            <a:off x="695325" y="837115"/>
            <a:ext cx="10848975" cy="5639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836930"/>
            <a:ext cx="10687050" cy="5822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30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765175"/>
            <a:ext cx="9765665" cy="6078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899"/>
          <a:stretch>
            <a:fillRect/>
          </a:stretch>
        </p:blipFill>
        <p:spPr>
          <a:xfrm>
            <a:off x="720090" y="972185"/>
            <a:ext cx="10848975" cy="4833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101"/>
          <a:stretch>
            <a:fillRect/>
          </a:stretch>
        </p:blipFill>
        <p:spPr>
          <a:xfrm>
            <a:off x="720090" y="981260"/>
            <a:ext cx="10848975" cy="2826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8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65175"/>
            <a:ext cx="9798050" cy="6047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4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92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65175"/>
            <a:ext cx="9794875" cy="5972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6"/>
          <a:stretch>
            <a:fillRect/>
          </a:stretch>
        </p:blipFill>
        <p:spPr>
          <a:xfrm>
            <a:off x="720090" y="836930"/>
            <a:ext cx="9770110" cy="6021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49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87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845" y="756285"/>
            <a:ext cx="9782810" cy="781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6350" y="1628775"/>
            <a:ext cx="9782810" cy="5139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29740" y="2493010"/>
            <a:ext cx="499110" cy="70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2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2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3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5187130"/>
            <a:ext cx="10800000" cy="797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52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19605" y="1268730"/>
            <a:ext cx="8997950" cy="455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20090" y="2060575"/>
            <a:ext cx="10476865" cy="3924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648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92605" y="4079875"/>
            <a:ext cx="9660890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70635" y="5059045"/>
            <a:ext cx="10120630" cy="50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08735" y="5922010"/>
            <a:ext cx="10295890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2" grpId="0" bldLvl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8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81990" y="1132840"/>
            <a:ext cx="10303510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1949450"/>
            <a:ext cx="10304145" cy="73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90" y="3067685"/>
            <a:ext cx="10212070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720090" y="4029710"/>
            <a:ext cx="8381365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17" grpId="0" bldLvl="0" animBg="1"/>
      <p:bldP spid="23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949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95780" y="3999230"/>
            <a:ext cx="9674860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62380" y="4870450"/>
            <a:ext cx="10218420" cy="6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90955" y="5982970"/>
            <a:ext cx="10229215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5" grpId="0" bldLvl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97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25220"/>
            <a:ext cx="10339705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1998345"/>
            <a:ext cx="10259695" cy="71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23570" y="2853055"/>
            <a:ext cx="10318750" cy="832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760730" y="3973830"/>
            <a:ext cx="10299065" cy="67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681904" y="5120285"/>
            <a:ext cx="1361904" cy="495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8" grpId="0" bldLvl="0" animBg="1"/>
      <p:bldP spid="30" grpId="0" bldLvl="0" animBg="1"/>
      <p:bldP spid="37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1485" y="836295"/>
            <a:ext cx="11289030" cy="539559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881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019425" y="2249170"/>
            <a:ext cx="80645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63815" y="2249805"/>
            <a:ext cx="577215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001010" y="3190240"/>
            <a:ext cx="302260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08794" y="3209961"/>
            <a:ext cx="540477" cy="458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161530" y="4200525"/>
            <a:ext cx="483870" cy="42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9" grpId="0" bldLvl="0" animBg="1"/>
      <p:bldP spid="10" grpId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5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15238" y="1276956"/>
            <a:ext cx="333333" cy="38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92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10476" y="4167652"/>
            <a:ext cx="2104761" cy="515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7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67619" y="2191897"/>
            <a:ext cx="1104762" cy="495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05714" y="4155170"/>
            <a:ext cx="3638095" cy="495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870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844490"/>
            <a:ext cx="10800000" cy="1869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YmY1OTU5ZTcwNTE4YWNmMThhMTBjNzgzM2Q1Mjg4Y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49</vt:i4>
      </vt:variant>
    </vt:vector>
  </HeadingPairs>
  <TitlesOfParts>
    <vt:vector size="5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64</cp:revision>
  <dcterms:created xsi:type="dcterms:W3CDTF">2015-09-16T06:44:00Z</dcterms:created>
  <dcterms:modified xsi:type="dcterms:W3CDTF">2025-06-20T03:47:21Z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